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293" r:id="rId6"/>
    <p:sldId id="285" r:id="rId7"/>
    <p:sldId id="264" r:id="rId8"/>
    <p:sldId id="267" r:id="rId9"/>
    <p:sldId id="272" r:id="rId10"/>
    <p:sldId id="298" r:id="rId11"/>
    <p:sldId id="299" r:id="rId12"/>
    <p:sldId id="300" r:id="rId13"/>
    <p:sldId id="297" r:id="rId14"/>
    <p:sldId id="295" r:id="rId15"/>
    <p:sldId id="296" r:id="rId16"/>
    <p:sldId id="263" r:id="rId17"/>
    <p:sldId id="262" r:id="rId18"/>
    <p:sldId id="260" r:id="rId19"/>
    <p:sldId id="261" r:id="rId20"/>
    <p:sldId id="268" r:id="rId21"/>
    <p:sldId id="269" r:id="rId22"/>
    <p:sldId id="270" r:id="rId23"/>
    <p:sldId id="271" r:id="rId24"/>
    <p:sldId id="273" r:id="rId25"/>
    <p:sldId id="286" r:id="rId26"/>
    <p:sldId id="274" r:id="rId27"/>
    <p:sldId id="275" r:id="rId28"/>
    <p:sldId id="276" r:id="rId29"/>
    <p:sldId id="289" r:id="rId30"/>
    <p:sldId id="301" r:id="rId31"/>
    <p:sldId id="277" r:id="rId32"/>
    <p:sldId id="290" r:id="rId33"/>
    <p:sldId id="294" r:id="rId34"/>
    <p:sldId id="280" r:id="rId35"/>
    <p:sldId id="278" r:id="rId36"/>
    <p:sldId id="282" r:id="rId37"/>
    <p:sldId id="283" r:id="rId38"/>
    <p:sldId id="284" r:id="rId39"/>
    <p:sldId id="291" r:id="rId40"/>
    <p:sldId id="281" r:id="rId41"/>
    <p:sldId id="257" r:id="rId42"/>
    <p:sldId id="259" r:id="rId43"/>
    <p:sldId id="258" r:id="rId44"/>
    <p:sldId id="287" r:id="rId45"/>
    <p:sldId id="288" r:id="rId4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0B6BC-70B2-4B80-AA48-11B6018762AB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66B9C-E182-4849-874B-C7F0163706E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7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66B9C-E182-4849-874B-C7F0163706E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36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E89-D051-45C5-AB70-5A8F6FA7328F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203-881E-46EE-8793-AF67957DD6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E89-D051-45C5-AB70-5A8F6FA7328F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203-881E-46EE-8793-AF67957DD6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E89-D051-45C5-AB70-5A8F6FA7328F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203-881E-46EE-8793-AF67957DD6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E89-D051-45C5-AB70-5A8F6FA7328F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203-881E-46EE-8793-AF67957DD6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E89-D051-45C5-AB70-5A8F6FA7328F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203-881E-46EE-8793-AF67957DD6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E89-D051-45C5-AB70-5A8F6FA7328F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203-881E-46EE-8793-AF67957DD6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E89-D051-45C5-AB70-5A8F6FA7328F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203-881E-46EE-8793-AF67957DD6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E89-D051-45C5-AB70-5A8F6FA7328F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203-881E-46EE-8793-AF67957DD6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E89-D051-45C5-AB70-5A8F6FA7328F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203-881E-46EE-8793-AF67957DD6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E89-D051-45C5-AB70-5A8F6FA7328F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203-881E-46EE-8793-AF67957DD6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E89-D051-45C5-AB70-5A8F6FA7328F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203-881E-46EE-8793-AF67957DD6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0E89-D051-45C5-AB70-5A8F6FA7328F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3203-881E-46EE-8793-AF67957DD6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Digestie</a:t>
            </a:r>
            <a:r>
              <a:rPr lang="en-US" dirty="0" smtClean="0"/>
              <a:t> </a:t>
            </a:r>
            <a:r>
              <a:rPr lang="en-US" dirty="0" err="1" smtClean="0"/>
              <a:t>pathologie</a:t>
            </a:r>
            <a:endParaRPr lang="nl-NL" dirty="0"/>
          </a:p>
        </p:txBody>
      </p:sp>
      <p:pic>
        <p:nvPicPr>
          <p:cNvPr id="5" name="Tijdelijke aanduiding voor inhoud 4" descr="Hond-eet-chocola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564904"/>
            <a:ext cx="3464222" cy="2991458"/>
          </a:xfrm>
        </p:spPr>
      </p:pic>
      <p:pic>
        <p:nvPicPr>
          <p:cNvPr id="6146" name="Picture 2" descr="http://static.mijnwebwinkel.nl/winkel/natuurgezondheidsshop/images/fotolia15501392s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332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houdt</a:t>
            </a:r>
            <a:r>
              <a:rPr lang="en-US" dirty="0" smtClean="0"/>
              <a:t> de </a:t>
            </a:r>
            <a:r>
              <a:rPr lang="en-US" dirty="0" err="1" smtClean="0"/>
              <a:t>enterohepatische</a:t>
            </a:r>
            <a:r>
              <a:rPr lang="en-US" dirty="0" smtClean="0"/>
              <a:t> </a:t>
            </a:r>
            <a:r>
              <a:rPr lang="en-US" dirty="0" err="1" smtClean="0"/>
              <a:t>kringloop</a:t>
            </a:r>
            <a:r>
              <a:rPr lang="en-US" dirty="0" smtClean="0"/>
              <a:t> in?</a:t>
            </a:r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Enterohepatische</a:t>
            </a:r>
            <a:r>
              <a:rPr lang="en-US" dirty="0" smtClean="0"/>
              <a:t> </a:t>
            </a:r>
            <a:r>
              <a:rPr lang="en-US" dirty="0" err="1" smtClean="0"/>
              <a:t>kringloop</a:t>
            </a:r>
            <a:endParaRPr lang="nl-NL" dirty="0"/>
          </a:p>
        </p:txBody>
      </p:sp>
      <p:pic>
        <p:nvPicPr>
          <p:cNvPr id="4" name="Tijdelijke aanduiding voor inhoud 3" descr="enterohepatische kringlo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323090"/>
            <a:ext cx="3456384" cy="353884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Enterohepatische</a:t>
            </a:r>
            <a:r>
              <a:rPr lang="en-US" dirty="0" smtClean="0"/>
              <a:t> </a:t>
            </a:r>
            <a:r>
              <a:rPr lang="en-US" dirty="0" err="1" smtClean="0"/>
              <a:t>kringloop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Stoffen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in de lever via de gal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darm</a:t>
            </a:r>
            <a:r>
              <a:rPr lang="en-US" dirty="0" smtClean="0"/>
              <a:t> </a:t>
            </a:r>
            <a:r>
              <a:rPr lang="en-US" dirty="0" err="1" smtClean="0"/>
              <a:t>afgevoerd</a:t>
            </a:r>
            <a:r>
              <a:rPr lang="en-US" dirty="0" smtClean="0"/>
              <a:t>. In de </a:t>
            </a:r>
            <a:r>
              <a:rPr lang="en-US" dirty="0" err="1" smtClean="0"/>
              <a:t>darm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r>
              <a:rPr lang="en-US" dirty="0" smtClean="0"/>
              <a:t> </a:t>
            </a:r>
            <a:r>
              <a:rPr lang="en-US" dirty="0" err="1" smtClean="0"/>
              <a:t>weer</a:t>
            </a:r>
            <a:r>
              <a:rPr lang="en-US" dirty="0" smtClean="0"/>
              <a:t> </a:t>
            </a:r>
            <a:r>
              <a:rPr lang="en-US" dirty="0" err="1" smtClean="0"/>
              <a:t>opgenomen</a:t>
            </a:r>
            <a:r>
              <a:rPr lang="en-US" dirty="0" smtClean="0"/>
              <a:t> en </a:t>
            </a:r>
            <a:r>
              <a:rPr lang="en-US" dirty="0" err="1" smtClean="0"/>
              <a:t>naar</a:t>
            </a:r>
            <a:r>
              <a:rPr lang="en-US" dirty="0" smtClean="0"/>
              <a:t> de lever </a:t>
            </a:r>
            <a:r>
              <a:rPr lang="en-US" dirty="0" err="1" smtClean="0"/>
              <a:t>gevoerd</a:t>
            </a:r>
            <a:r>
              <a:rPr lang="en-US" dirty="0" smtClean="0"/>
              <a:t> </a:t>
            </a:r>
            <a:r>
              <a:rPr lang="en-US" dirty="0" err="1" smtClean="0"/>
              <a:t>alvorens</a:t>
            </a:r>
            <a:r>
              <a:rPr lang="en-US" dirty="0" smtClean="0"/>
              <a:t> in de rest van het </a:t>
            </a:r>
            <a:r>
              <a:rPr lang="en-US" dirty="0" err="1" smtClean="0"/>
              <a:t>lichaam</a:t>
            </a:r>
            <a:r>
              <a:rPr lang="en-US" dirty="0" smtClean="0"/>
              <a:t> te </a:t>
            </a:r>
            <a:r>
              <a:rPr lang="en-US" dirty="0" err="1" smtClean="0"/>
              <a:t>komen</a:t>
            </a:r>
            <a:r>
              <a:rPr lang="en-US" dirty="0" smtClean="0"/>
              <a:t>/ of </a:t>
            </a:r>
            <a:r>
              <a:rPr lang="en-US" dirty="0" err="1" smtClean="0"/>
              <a:t>weer</a:t>
            </a:r>
            <a:r>
              <a:rPr lang="en-US" dirty="0" smtClean="0"/>
              <a:t> </a:t>
            </a:r>
            <a:r>
              <a:rPr lang="en-US" dirty="0" err="1" smtClean="0"/>
              <a:t>afgevoerd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darm</a:t>
            </a:r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verschijnselen</a:t>
            </a:r>
            <a:r>
              <a:rPr lang="en-US" dirty="0" smtClean="0"/>
              <a:t> </a:t>
            </a:r>
            <a:r>
              <a:rPr lang="en-US" dirty="0" err="1" smtClean="0"/>
              <a:t>passen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welk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van het </a:t>
            </a:r>
            <a:r>
              <a:rPr lang="en-US" dirty="0" err="1" smtClean="0"/>
              <a:t>digestieapparaat</a:t>
            </a:r>
            <a:r>
              <a:rPr lang="en-US" dirty="0" smtClean="0"/>
              <a:t>?</a:t>
            </a:r>
            <a:br>
              <a:rPr lang="en-US" dirty="0" smtClean="0"/>
            </a:br>
            <a:endParaRPr lang="nl-NL" dirty="0"/>
          </a:p>
        </p:txBody>
      </p:sp>
      <p:pic>
        <p:nvPicPr>
          <p:cNvPr id="6" name="Tijdelijke aanduiding voor inhoud 5" descr="digestieapparaat 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3897464" cy="321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Hoe </a:t>
            </a:r>
            <a:r>
              <a:rPr lang="en-US" dirty="0" err="1" smtClean="0"/>
              <a:t>weet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problemen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met het </a:t>
            </a:r>
            <a:r>
              <a:rPr lang="en-US" dirty="0" err="1" smtClean="0"/>
              <a:t>digestieapparaat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Anamnese</a:t>
            </a:r>
            <a:r>
              <a:rPr lang="en-US" dirty="0" smtClean="0"/>
              <a:t> heel </a:t>
            </a:r>
            <a:r>
              <a:rPr lang="en-US" dirty="0" err="1" smtClean="0"/>
              <a:t>belangrijk</a:t>
            </a:r>
            <a:r>
              <a:rPr lang="en-US" dirty="0" smtClean="0"/>
              <a:t>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Hoe </a:t>
            </a:r>
            <a:r>
              <a:rPr lang="en-US" dirty="0" err="1" smtClean="0"/>
              <a:t>herken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klachten</a:t>
            </a:r>
            <a:r>
              <a:rPr lang="en-US" dirty="0" smtClean="0"/>
              <a:t> van het </a:t>
            </a:r>
            <a:r>
              <a:rPr lang="en-US" dirty="0" err="1" smtClean="0"/>
              <a:t>digestiesysteem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Mondholte</a:t>
            </a:r>
            <a:endParaRPr lang="en-US" dirty="0" smtClean="0"/>
          </a:p>
          <a:p>
            <a:r>
              <a:rPr lang="en-US" dirty="0" err="1" smtClean="0"/>
              <a:t>slokdarm</a:t>
            </a:r>
            <a:r>
              <a:rPr lang="en-US" dirty="0" smtClean="0"/>
              <a:t> (</a:t>
            </a:r>
            <a:r>
              <a:rPr lang="en-US" dirty="0" err="1" smtClean="0"/>
              <a:t>oesophagus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Maag</a:t>
            </a:r>
            <a:r>
              <a:rPr lang="en-US" dirty="0" smtClean="0"/>
              <a:t>/</a:t>
            </a:r>
            <a:r>
              <a:rPr lang="en-US" dirty="0" err="1" smtClean="0"/>
              <a:t>darmen</a:t>
            </a:r>
            <a:endParaRPr lang="en-US" dirty="0" smtClean="0"/>
          </a:p>
          <a:p>
            <a:r>
              <a:rPr lang="en-US" dirty="0" err="1" smtClean="0"/>
              <a:t>Exocriene</a:t>
            </a:r>
            <a:r>
              <a:rPr lang="en-US" dirty="0" smtClean="0"/>
              <a:t> pancreas (</a:t>
            </a:r>
            <a:r>
              <a:rPr lang="en-US" dirty="0" err="1" smtClean="0"/>
              <a:t>alvleesklier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lever</a:t>
            </a:r>
            <a:endParaRPr lang="en-US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AFWIJKINGEN IN DE MONDHOLTE</a:t>
            </a:r>
          </a:p>
          <a:p>
            <a:r>
              <a:rPr lang="nl-NL" dirty="0" smtClean="0"/>
              <a:t>Vaak voorkomend; stinken uit de bek, moeilijk eten/drinken , </a:t>
            </a:r>
            <a:r>
              <a:rPr lang="nl-NL" dirty="0" err="1" smtClean="0"/>
              <a:t>speekselen</a:t>
            </a:r>
            <a:r>
              <a:rPr lang="nl-NL" dirty="0" smtClean="0"/>
              <a:t>, losse tanden/kiezen, pijn bij aanraken.</a:t>
            </a:r>
          </a:p>
          <a:p>
            <a:r>
              <a:rPr lang="nl-NL" dirty="0" smtClean="0"/>
              <a:t>Minder vaak voorkomend; kokhalzen (denk aan grasspriet), bloed uit de bek, </a:t>
            </a:r>
          </a:p>
          <a:p>
            <a:r>
              <a:rPr lang="nl-NL" dirty="0" smtClean="0"/>
              <a:t>Algemeen; vermageren, uitdrogen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Grasspriet</a:t>
            </a:r>
            <a:r>
              <a:rPr lang="en-US" dirty="0" smtClean="0"/>
              <a:t> in  de keel</a:t>
            </a:r>
            <a:endParaRPr lang="nl-NL" dirty="0"/>
          </a:p>
        </p:txBody>
      </p:sp>
      <p:pic>
        <p:nvPicPr>
          <p:cNvPr id="4" name="Tijdelijke aanduiding voor inhoud 3" descr="kat-met-grasspriet-in-ke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Tumoren</a:t>
            </a:r>
            <a:r>
              <a:rPr lang="en-US" dirty="0" smtClean="0"/>
              <a:t> </a:t>
            </a:r>
            <a:r>
              <a:rPr lang="en-US" dirty="0" err="1" smtClean="0"/>
              <a:t>bek</a:t>
            </a:r>
            <a:r>
              <a:rPr lang="en-US" dirty="0" smtClean="0"/>
              <a:t> </a:t>
            </a:r>
            <a:r>
              <a:rPr lang="en-US" dirty="0" err="1" smtClean="0"/>
              <a:t>kat</a:t>
            </a:r>
            <a:endParaRPr lang="nl-NL" dirty="0"/>
          </a:p>
        </p:txBody>
      </p:sp>
      <p:pic>
        <p:nvPicPr>
          <p:cNvPr id="4" name="Tijdelijke aanduiding voor inhoud 3" descr="tumor kat b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1040" y="1912461"/>
            <a:ext cx="5201920" cy="3901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AFWIJKINGEN IN DE SLOKDARM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Vaak voorkomend; </a:t>
            </a:r>
            <a:r>
              <a:rPr lang="nl-NL" dirty="0" err="1" smtClean="0"/>
              <a:t>speekselen</a:t>
            </a:r>
            <a:r>
              <a:rPr lang="nl-NL" dirty="0" smtClean="0"/>
              <a:t>, </a:t>
            </a:r>
            <a:r>
              <a:rPr lang="nl-NL" dirty="0" err="1" smtClean="0"/>
              <a:t>regurgiteren</a:t>
            </a:r>
            <a:r>
              <a:rPr lang="nl-NL" dirty="0" smtClean="0"/>
              <a:t>, vaak slikken, moeilijk slikken (vermageren)</a:t>
            </a:r>
          </a:p>
          <a:p>
            <a:r>
              <a:rPr lang="nl-NL" dirty="0" smtClean="0"/>
              <a:t>Algemeen; vermageren, uitdrogen</a:t>
            </a:r>
          </a:p>
          <a:p>
            <a:r>
              <a:rPr lang="nl-NL" dirty="0" smtClean="0"/>
              <a:t> 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Chocolade</a:t>
            </a:r>
            <a:r>
              <a:rPr lang="en-US" dirty="0" smtClean="0"/>
              <a:t> </a:t>
            </a:r>
            <a:r>
              <a:rPr lang="en-US" dirty="0" err="1" smtClean="0"/>
              <a:t>vergiftiging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Gevaarlijke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hond</a:t>
            </a:r>
            <a:r>
              <a:rPr lang="en-US" dirty="0" smtClean="0"/>
              <a:t>; 100-150 mg </a:t>
            </a:r>
            <a:r>
              <a:rPr lang="en-US" dirty="0" err="1" smtClean="0"/>
              <a:t>theobromide</a:t>
            </a:r>
            <a:r>
              <a:rPr lang="en-US" dirty="0" smtClean="0"/>
              <a:t> per kg </a:t>
            </a:r>
            <a:r>
              <a:rPr lang="en-US" dirty="0" err="1" smtClean="0"/>
              <a:t>lichaamsgewicht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Pure </a:t>
            </a:r>
            <a:r>
              <a:rPr lang="en-US" dirty="0" err="1" smtClean="0"/>
              <a:t>chocolade</a:t>
            </a:r>
            <a:r>
              <a:rPr lang="en-US" dirty="0" smtClean="0"/>
              <a:t>; </a:t>
            </a:r>
            <a:r>
              <a:rPr lang="en-US" dirty="0" err="1" smtClean="0"/>
              <a:t>bevat</a:t>
            </a:r>
            <a:r>
              <a:rPr lang="en-US" dirty="0" smtClean="0"/>
              <a:t> 15 mg per gram</a:t>
            </a:r>
          </a:p>
          <a:p>
            <a:r>
              <a:rPr lang="en-US" dirty="0" err="1" smtClean="0"/>
              <a:t>Melkchocolade</a:t>
            </a:r>
            <a:r>
              <a:rPr lang="en-US" dirty="0" smtClean="0"/>
              <a:t> ; </a:t>
            </a:r>
            <a:r>
              <a:rPr lang="en-US" dirty="0" err="1" smtClean="0"/>
              <a:t>bevat</a:t>
            </a:r>
            <a:r>
              <a:rPr lang="en-US" dirty="0" smtClean="0"/>
              <a:t> 1,5- 3.3 mg per gram</a:t>
            </a:r>
          </a:p>
          <a:p>
            <a:r>
              <a:rPr lang="en-US" dirty="0" smtClean="0"/>
              <a:t>Witte </a:t>
            </a:r>
            <a:r>
              <a:rPr lang="en-US" dirty="0" err="1" smtClean="0"/>
              <a:t>chocolade</a:t>
            </a:r>
            <a:r>
              <a:rPr lang="en-US" dirty="0" smtClean="0"/>
              <a:t> is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gevaarlijk</a:t>
            </a:r>
            <a:r>
              <a:rPr lang="en-US" dirty="0" smtClean="0"/>
              <a:t> zit </a:t>
            </a:r>
            <a:r>
              <a:rPr lang="en-US" dirty="0" err="1" smtClean="0"/>
              <a:t>geen</a:t>
            </a:r>
            <a:r>
              <a:rPr lang="en-US" dirty="0" smtClean="0"/>
              <a:t> cacao in!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regurgiteren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Overgeven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buikpers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golft</a:t>
            </a:r>
            <a:r>
              <a:rPr lang="en-US" dirty="0" smtClean="0"/>
              <a:t> “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endParaRPr lang="en-US" dirty="0" smtClean="0"/>
          </a:p>
          <a:p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onverteerd</a:t>
            </a:r>
            <a:r>
              <a:rPr lang="en-US" dirty="0" smtClean="0"/>
              <a:t> </a:t>
            </a:r>
            <a:r>
              <a:rPr lang="en-US" dirty="0" err="1" smtClean="0"/>
              <a:t>voer</a:t>
            </a:r>
            <a:r>
              <a:rPr lang="en-US" dirty="0" smtClean="0"/>
              <a:t>, </a:t>
            </a:r>
            <a:r>
              <a:rPr lang="en-US" dirty="0" err="1" smtClean="0"/>
              <a:t>brei</a:t>
            </a:r>
            <a:r>
              <a:rPr lang="en-US" dirty="0" smtClean="0"/>
              <a:t>, </a:t>
            </a:r>
            <a:r>
              <a:rPr lang="en-US" dirty="0" err="1" smtClean="0"/>
              <a:t>schuimig</a:t>
            </a:r>
            <a:endParaRPr lang="en-US" dirty="0" smtClean="0"/>
          </a:p>
          <a:p>
            <a:r>
              <a:rPr lang="en-US" dirty="0" err="1" smtClean="0"/>
              <a:t>Geen</a:t>
            </a:r>
            <a:r>
              <a:rPr lang="en-US" dirty="0" smtClean="0"/>
              <a:t> gal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braken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Overgeven</a:t>
            </a:r>
            <a:r>
              <a:rPr lang="en-US" dirty="0" smtClean="0"/>
              <a:t> met </a:t>
            </a:r>
            <a:r>
              <a:rPr lang="en-US" dirty="0" err="1" smtClean="0"/>
              <a:t>buikpers</a:t>
            </a:r>
            <a:endParaRPr lang="en-US" dirty="0" smtClean="0"/>
          </a:p>
          <a:p>
            <a:r>
              <a:rPr lang="en-US" dirty="0" err="1" smtClean="0"/>
              <a:t>Actief</a:t>
            </a:r>
            <a:endParaRPr lang="en-US" dirty="0" smtClean="0"/>
          </a:p>
          <a:p>
            <a:r>
              <a:rPr lang="en-US" dirty="0" smtClean="0"/>
              <a:t>Gal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megaoesophagus</a:t>
            </a:r>
            <a:endParaRPr lang="nl-NL" dirty="0"/>
          </a:p>
        </p:txBody>
      </p:sp>
      <p:pic>
        <p:nvPicPr>
          <p:cNvPr id="9" name="Tijdelijke aanduiding voor inhoud 8" descr="megaoesofag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megaoesophagus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jonge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r>
              <a:rPr lang="en-US" dirty="0" smtClean="0"/>
              <a:t> (</a:t>
            </a:r>
            <a:r>
              <a:rPr lang="en-US" dirty="0" err="1" smtClean="0"/>
              <a:t>aangeboren</a:t>
            </a:r>
            <a:r>
              <a:rPr lang="en-US" dirty="0" smtClean="0"/>
              <a:t> </a:t>
            </a:r>
            <a:r>
              <a:rPr lang="en-US" dirty="0" err="1" smtClean="0"/>
              <a:t>afwijking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Therapie</a:t>
            </a:r>
            <a:r>
              <a:rPr lang="en-US" dirty="0" smtClean="0"/>
              <a:t>; </a:t>
            </a:r>
            <a:r>
              <a:rPr lang="en-US" dirty="0" err="1" smtClean="0"/>
              <a:t>medicamenten</a:t>
            </a:r>
            <a:r>
              <a:rPr lang="en-US" dirty="0" smtClean="0"/>
              <a:t>? </a:t>
            </a:r>
            <a:r>
              <a:rPr lang="en-US" dirty="0" err="1" smtClean="0"/>
              <a:t>Voer</a:t>
            </a:r>
            <a:r>
              <a:rPr lang="en-US" dirty="0" smtClean="0"/>
              <a:t> </a:t>
            </a:r>
            <a:r>
              <a:rPr lang="en-US" dirty="0" err="1" smtClean="0"/>
              <a:t>vanaf</a:t>
            </a:r>
            <a:r>
              <a:rPr lang="en-US" dirty="0" smtClean="0"/>
              <a:t> </a:t>
            </a:r>
            <a:r>
              <a:rPr lang="en-US" dirty="0" err="1" smtClean="0"/>
              <a:t>verhoging</a:t>
            </a:r>
            <a:r>
              <a:rPr lang="en-US" dirty="0" smtClean="0"/>
              <a:t> </a:t>
            </a:r>
            <a:r>
              <a:rPr lang="en-US" dirty="0" err="1" smtClean="0"/>
              <a:t>aanbieden</a:t>
            </a:r>
            <a:r>
              <a:rPr lang="en-US" dirty="0" smtClean="0"/>
              <a:t>, </a:t>
            </a:r>
            <a:r>
              <a:rPr lang="en-US" dirty="0" err="1" smtClean="0"/>
              <a:t>zacht</a:t>
            </a:r>
            <a:r>
              <a:rPr lang="en-US" dirty="0" smtClean="0"/>
              <a:t> of </a:t>
            </a:r>
            <a:r>
              <a:rPr lang="en-US" dirty="0" err="1" smtClean="0"/>
              <a:t>juist</a:t>
            </a:r>
            <a:r>
              <a:rPr lang="en-US" dirty="0" smtClean="0"/>
              <a:t> harder </a:t>
            </a:r>
            <a:r>
              <a:rPr lang="en-US" dirty="0" err="1" smtClean="0"/>
              <a:t>voer</a:t>
            </a:r>
            <a:r>
              <a:rPr lang="en-US" dirty="0" smtClean="0"/>
              <a:t>,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zitten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eten</a:t>
            </a:r>
            <a:endParaRPr lang="nl-NL" dirty="0"/>
          </a:p>
        </p:txBody>
      </p:sp>
      <p:pic>
        <p:nvPicPr>
          <p:cNvPr id="43010" name="Picture 2" descr="http://www.marvistavet.com/assets/images/Dog_using_stepladder_to_ea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645024"/>
            <a:ext cx="2638425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nl-NL" dirty="0" smtClean="0">
                <a:solidFill>
                  <a:srgbClr val="FF0000"/>
                </a:solidFill>
              </a:rPr>
              <a:t>AFWIJKINGEN IN DE MAAG/DARMEN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Vaak voorkomend; braken, diarree, buikpijn (</a:t>
            </a:r>
            <a:r>
              <a:rPr lang="nl-NL" dirty="0" err="1" smtClean="0"/>
              <a:t>defence</a:t>
            </a:r>
            <a:r>
              <a:rPr lang="nl-NL" dirty="0" smtClean="0"/>
              <a:t> musculair), obstipatie, slechte eetlust, bloed in de ontlasting, winderigheid, boeren, “rommelende” darmen, slomer, dikke buik door lucht in het maagd/darmkanaal, sloom</a:t>
            </a:r>
          </a:p>
          <a:p>
            <a:r>
              <a:rPr lang="nl-NL" dirty="0" smtClean="0"/>
              <a:t>Minder vaak voorkomend; vermageren, kokhalzen, koorts,, doffe vacht</a:t>
            </a:r>
          </a:p>
          <a:p>
            <a:r>
              <a:rPr lang="nl-NL" dirty="0" smtClean="0"/>
              <a:t>Algemeen; vermageren/uitdrogen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nl-NL" sz="3200" dirty="0" smtClean="0">
                <a:solidFill>
                  <a:srgbClr val="FF0000"/>
                </a:solidFill>
              </a:rPr>
              <a:t>AFWIJKINGEN VAN DE LEVER</a:t>
            </a:r>
            <a:br>
              <a:rPr lang="nl-NL" sz="3200" dirty="0" smtClean="0">
                <a:solidFill>
                  <a:srgbClr val="FF0000"/>
                </a:solidFill>
              </a:rPr>
            </a:b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nl-NL" sz="3200" dirty="0" smtClean="0"/>
              <a:t>Vaak voorkomend;Anorexie, braken, diarree, </a:t>
            </a:r>
            <a:r>
              <a:rPr lang="nl-NL" sz="3200" dirty="0" err="1" smtClean="0"/>
              <a:t>icterus</a:t>
            </a:r>
            <a:r>
              <a:rPr lang="nl-NL" sz="3200" dirty="0" smtClean="0"/>
              <a:t>, vermageren, koorts, sloom, </a:t>
            </a:r>
            <a:r>
              <a:rPr lang="nl-NL" sz="3200" dirty="0" err="1" smtClean="0"/>
              <a:t>pu</a:t>
            </a:r>
            <a:r>
              <a:rPr lang="nl-NL" sz="3200" dirty="0" smtClean="0"/>
              <a:t>/</a:t>
            </a:r>
            <a:r>
              <a:rPr lang="nl-NL" sz="3200" dirty="0" err="1" smtClean="0"/>
              <a:t>pd</a:t>
            </a:r>
            <a:endParaRPr lang="nl-NL" sz="3200" dirty="0" smtClean="0"/>
          </a:p>
          <a:p>
            <a:r>
              <a:rPr lang="nl-NL" dirty="0" smtClean="0"/>
              <a:t>Minder vaak voorkomend; dikke buik, </a:t>
            </a:r>
            <a:r>
              <a:rPr lang="nl-NL" dirty="0" err="1" smtClean="0"/>
              <a:t>hydrops</a:t>
            </a:r>
            <a:r>
              <a:rPr lang="nl-NL" dirty="0" smtClean="0"/>
              <a:t> </a:t>
            </a:r>
            <a:r>
              <a:rPr lang="nl-NL" dirty="0" err="1" smtClean="0"/>
              <a:t>ascites</a:t>
            </a:r>
            <a:r>
              <a:rPr lang="nl-NL" dirty="0" smtClean="0"/>
              <a:t>,hersenverschijnselen, bloedingen(gestoorde stolling), witgekleurde </a:t>
            </a:r>
            <a:r>
              <a:rPr lang="nl-NL" dirty="0" err="1" smtClean="0"/>
              <a:t>faeces</a:t>
            </a:r>
            <a:r>
              <a:rPr lang="nl-NL" dirty="0" smtClean="0"/>
              <a:t>.</a:t>
            </a:r>
          </a:p>
          <a:p>
            <a:r>
              <a:rPr lang="en-US" dirty="0" err="1" smtClean="0"/>
              <a:t>Slijmvliezen</a:t>
            </a:r>
            <a:r>
              <a:rPr lang="en-US" dirty="0" smtClean="0"/>
              <a:t>; </a:t>
            </a:r>
            <a:r>
              <a:rPr lang="en-US" dirty="0" err="1" smtClean="0"/>
              <a:t>Geel</a:t>
            </a:r>
            <a:r>
              <a:rPr lang="en-US" dirty="0" smtClean="0"/>
              <a:t> en </a:t>
            </a:r>
            <a:r>
              <a:rPr lang="en-US" dirty="0" err="1" smtClean="0"/>
              <a:t>bleek</a:t>
            </a:r>
            <a:r>
              <a:rPr lang="en-US" dirty="0" smtClean="0"/>
              <a:t>; </a:t>
            </a:r>
            <a:r>
              <a:rPr lang="en-US" dirty="0" err="1" smtClean="0"/>
              <a:t>afbraak</a:t>
            </a:r>
            <a:r>
              <a:rPr lang="en-US" dirty="0" smtClean="0"/>
              <a:t> </a:t>
            </a:r>
            <a:r>
              <a:rPr lang="en-US" dirty="0" err="1" smtClean="0"/>
              <a:t>bloed</a:t>
            </a:r>
            <a:endParaRPr lang="en-US" dirty="0" smtClean="0"/>
          </a:p>
          <a:p>
            <a:r>
              <a:rPr lang="en-US" dirty="0" err="1" smtClean="0"/>
              <a:t>Slijmvliezen</a:t>
            </a:r>
            <a:r>
              <a:rPr lang="en-US" dirty="0" smtClean="0"/>
              <a:t> </a:t>
            </a:r>
            <a:r>
              <a:rPr lang="en-US" dirty="0" err="1" smtClean="0"/>
              <a:t>Geel</a:t>
            </a:r>
            <a:r>
              <a:rPr lang="en-US" dirty="0" smtClean="0"/>
              <a:t> en rose; </a:t>
            </a:r>
            <a:r>
              <a:rPr lang="en-US" dirty="0" err="1" smtClean="0"/>
              <a:t>probleem</a:t>
            </a:r>
            <a:r>
              <a:rPr lang="en-US" dirty="0" smtClean="0"/>
              <a:t> in lever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Afwijkingen</a:t>
            </a:r>
            <a:r>
              <a:rPr lang="en-US" dirty="0" smtClean="0">
                <a:solidFill>
                  <a:srgbClr val="FF0000"/>
                </a:solidFill>
              </a:rPr>
              <a:t> van de pancreas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Vaak voorkomend :Anorexie, braken, diarree, buikpijn, sloom, koorts, lichte schuimige ontlasting (bij Epi)</a:t>
            </a:r>
          </a:p>
          <a:p>
            <a:r>
              <a:rPr lang="nl-NL" dirty="0" smtClean="0"/>
              <a:t>Algemeen; vermagering, uitdroging</a:t>
            </a:r>
          </a:p>
          <a:p>
            <a:r>
              <a:rPr lang="nl-NL" dirty="0" smtClean="0"/>
              <a:t> soms moeilijk om de diagnose te stellen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weet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of </a:t>
            </a:r>
            <a:r>
              <a:rPr lang="en-US" dirty="0" err="1" smtClean="0"/>
              <a:t>maag</a:t>
            </a:r>
            <a:r>
              <a:rPr lang="en-US" dirty="0" smtClean="0"/>
              <a:t>/</a:t>
            </a:r>
            <a:r>
              <a:rPr lang="en-US" dirty="0" err="1" smtClean="0"/>
              <a:t>darmklachten</a:t>
            </a:r>
            <a:r>
              <a:rPr lang="en-US" dirty="0" smtClean="0"/>
              <a:t> </a:t>
            </a:r>
            <a:r>
              <a:rPr lang="en-US" dirty="0" err="1" smtClean="0"/>
              <a:t>veroorzaakt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door </a:t>
            </a:r>
            <a:r>
              <a:rPr lang="en-US" dirty="0" err="1" smtClean="0"/>
              <a:t>problemen</a:t>
            </a:r>
            <a:r>
              <a:rPr lang="en-US" dirty="0" smtClean="0"/>
              <a:t> in het </a:t>
            </a:r>
            <a:r>
              <a:rPr lang="en-US" dirty="0" err="1" smtClean="0"/>
              <a:t>maagdarmkanaal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weet</a:t>
            </a:r>
            <a:r>
              <a:rPr lang="en-US" dirty="0" smtClean="0"/>
              <a:t> je </a:t>
            </a:r>
            <a:r>
              <a:rPr lang="en-US" dirty="0" err="1" smtClean="0"/>
              <a:t>soms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,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 is het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uitvragen</a:t>
            </a:r>
            <a:r>
              <a:rPr lang="en-US" dirty="0" smtClean="0"/>
              <a:t> en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lichamelijk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 door de </a:t>
            </a:r>
            <a:r>
              <a:rPr lang="en-US" dirty="0" err="1" smtClean="0"/>
              <a:t>dierenarts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Oefenen</a:t>
            </a:r>
            <a:r>
              <a:rPr lang="en-US" dirty="0" smtClean="0"/>
              <a:t> </a:t>
            </a:r>
            <a:r>
              <a:rPr lang="en-US" dirty="0" err="1" smtClean="0"/>
              <a:t>anamnese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anamnese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Anamnese</a:t>
            </a:r>
            <a:r>
              <a:rPr lang="en-US" dirty="0" smtClean="0"/>
              <a:t>;(</a:t>
            </a:r>
            <a:r>
              <a:rPr lang="en-US" dirty="0" err="1" smtClean="0"/>
              <a:t>verkort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Hoe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 de </a:t>
            </a:r>
            <a:r>
              <a:rPr lang="en-US" dirty="0" err="1" smtClean="0"/>
              <a:t>klacht</a:t>
            </a:r>
            <a:r>
              <a:rPr lang="en-US" dirty="0" smtClean="0"/>
              <a:t>;</a:t>
            </a:r>
          </a:p>
          <a:p>
            <a:r>
              <a:rPr lang="en-US" dirty="0" smtClean="0"/>
              <a:t>Is het </a:t>
            </a:r>
            <a:r>
              <a:rPr lang="en-US" dirty="0" err="1" smtClean="0"/>
              <a:t>dier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ziek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van, </a:t>
            </a:r>
            <a:r>
              <a:rPr lang="en-US" dirty="0" err="1" smtClean="0"/>
              <a:t>sloom?Heel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 in </a:t>
            </a:r>
            <a:r>
              <a:rPr lang="en-US" dirty="0" err="1" smtClean="0"/>
              <a:t>combinatie</a:t>
            </a:r>
            <a:r>
              <a:rPr lang="en-US" dirty="0" smtClean="0"/>
              <a:t> met </a:t>
            </a:r>
            <a:r>
              <a:rPr lang="en-US" dirty="0" err="1" smtClean="0"/>
              <a:t>duur</a:t>
            </a:r>
            <a:r>
              <a:rPr lang="en-US" dirty="0" smtClean="0"/>
              <a:t> van de </a:t>
            </a:r>
            <a:r>
              <a:rPr lang="en-US" dirty="0" err="1" smtClean="0"/>
              <a:t>klacht</a:t>
            </a:r>
            <a:endParaRPr lang="en-US" dirty="0" smtClean="0"/>
          </a:p>
          <a:p>
            <a:r>
              <a:rPr lang="en-US" dirty="0" err="1" smtClean="0"/>
              <a:t>Eet</a:t>
            </a:r>
            <a:r>
              <a:rPr lang="en-US" dirty="0" smtClean="0"/>
              <a:t> en </a:t>
            </a:r>
            <a:r>
              <a:rPr lang="en-US" dirty="0" err="1" smtClean="0"/>
              <a:t>drinkt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endParaRPr lang="en-US" dirty="0" smtClean="0"/>
          </a:p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braken</a:t>
            </a:r>
            <a:r>
              <a:rPr lang="en-US" dirty="0" smtClean="0"/>
              <a:t>; </a:t>
            </a:r>
            <a:r>
              <a:rPr lang="en-US" dirty="0" err="1" smtClean="0"/>
              <a:t>productief</a:t>
            </a:r>
            <a:r>
              <a:rPr lang="en-US" dirty="0" smtClean="0"/>
              <a:t> (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voer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/gal)</a:t>
            </a:r>
            <a:r>
              <a:rPr lang="en-US" dirty="0" err="1" smtClean="0"/>
              <a:t>ivm</a:t>
            </a:r>
            <a:r>
              <a:rPr lang="en-US" dirty="0" smtClean="0"/>
              <a:t> </a:t>
            </a:r>
            <a:r>
              <a:rPr lang="en-US" dirty="0" err="1" smtClean="0"/>
              <a:t>mogelijke</a:t>
            </a:r>
            <a:r>
              <a:rPr lang="en-US" dirty="0" smtClean="0"/>
              <a:t> </a:t>
            </a:r>
            <a:r>
              <a:rPr lang="en-US" dirty="0" err="1" smtClean="0"/>
              <a:t>maagtorsie</a:t>
            </a:r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Anamnese</a:t>
            </a:r>
            <a:r>
              <a:rPr lang="en-US" dirty="0" smtClean="0"/>
              <a:t> </a:t>
            </a:r>
            <a:r>
              <a:rPr lang="en-US" dirty="0" err="1" smtClean="0"/>
              <a:t>specifiek</a:t>
            </a:r>
            <a:r>
              <a:rPr lang="en-US" dirty="0" smtClean="0"/>
              <a:t>; </a:t>
            </a:r>
            <a:r>
              <a:rPr lang="en-US" dirty="0" err="1" smtClean="0"/>
              <a:t>doorvragen</a:t>
            </a:r>
            <a:r>
              <a:rPr lang="en-US" dirty="0" smtClean="0"/>
              <a:t>!  </a:t>
            </a:r>
            <a:r>
              <a:rPr lang="en-US" dirty="0" err="1" smtClean="0"/>
              <a:t>Braken</a:t>
            </a:r>
            <a:r>
              <a:rPr lang="en-US" dirty="0" smtClean="0"/>
              <a:t> en </a:t>
            </a:r>
            <a:r>
              <a:rPr lang="en-US" dirty="0" err="1" smtClean="0"/>
              <a:t>diarree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aspecifieke</a:t>
            </a:r>
            <a:r>
              <a:rPr lang="en-US" dirty="0" smtClean="0"/>
              <a:t> </a:t>
            </a:r>
            <a:r>
              <a:rPr lang="en-US" dirty="0" err="1" smtClean="0"/>
              <a:t>symptomen</a:t>
            </a:r>
            <a:r>
              <a:rPr lang="en-US" dirty="0" smtClean="0"/>
              <a:t> die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onderliggende</a:t>
            </a:r>
            <a:r>
              <a:rPr lang="en-US" dirty="0" smtClean="0"/>
              <a:t> </a:t>
            </a:r>
            <a:r>
              <a:rPr lang="en-US" dirty="0" err="1" smtClean="0"/>
              <a:t>oorzaken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Behandeling</a:t>
            </a:r>
            <a:r>
              <a:rPr lang="en-US" dirty="0" smtClean="0"/>
              <a:t>/</a:t>
            </a:r>
            <a:r>
              <a:rPr lang="en-US" dirty="0" err="1" smtClean="0"/>
              <a:t>nader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noodzakelijk</a:t>
            </a:r>
            <a:r>
              <a:rPr lang="en-US" dirty="0" smtClean="0"/>
              <a:t> </a:t>
            </a:r>
            <a:r>
              <a:rPr lang="en-US" dirty="0" err="1" smtClean="0"/>
              <a:t>indien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dier</a:t>
            </a:r>
            <a:r>
              <a:rPr lang="en-US" dirty="0" smtClean="0"/>
              <a:t> </a:t>
            </a:r>
            <a:r>
              <a:rPr lang="en-US" dirty="0" err="1" smtClean="0"/>
              <a:t>duidelijk</a:t>
            </a:r>
            <a:r>
              <a:rPr lang="en-US" dirty="0" smtClean="0"/>
              <a:t> </a:t>
            </a:r>
            <a:r>
              <a:rPr lang="en-US" dirty="0" err="1" smtClean="0"/>
              <a:t>ziek</a:t>
            </a:r>
            <a:r>
              <a:rPr lang="en-US" dirty="0" smtClean="0"/>
              <a:t> is en/of,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langer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dag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eet</a:t>
            </a:r>
            <a:r>
              <a:rPr lang="en-US" dirty="0" smtClean="0"/>
              <a:t>/</a:t>
            </a:r>
            <a:r>
              <a:rPr lang="en-US" dirty="0" err="1" smtClean="0"/>
              <a:t>drinkt</a:t>
            </a:r>
            <a:r>
              <a:rPr lang="en-US" dirty="0" smtClean="0"/>
              <a:t> en/of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chronische</a:t>
            </a:r>
            <a:r>
              <a:rPr lang="en-US" dirty="0" smtClean="0"/>
              <a:t> </a:t>
            </a:r>
            <a:r>
              <a:rPr lang="en-US" dirty="0" err="1" smtClean="0"/>
              <a:t>klachten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(</a:t>
            </a:r>
            <a:r>
              <a:rPr lang="en-US" dirty="0" err="1" smtClean="0"/>
              <a:t>langer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2 </a:t>
            </a:r>
            <a:r>
              <a:rPr lang="en-US" dirty="0" err="1" smtClean="0"/>
              <a:t>weken</a:t>
            </a:r>
            <a:r>
              <a:rPr lang="en-US" dirty="0" smtClean="0"/>
              <a:t>)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Begrip</a:t>
            </a:r>
            <a:r>
              <a:rPr lang="en-US" dirty="0" smtClean="0"/>
              <a:t> </a:t>
            </a:r>
            <a:r>
              <a:rPr lang="en-US" dirty="0" err="1" smtClean="0"/>
              <a:t>anatomie</a:t>
            </a:r>
            <a:endParaRPr lang="en-US" dirty="0" smtClean="0"/>
          </a:p>
          <a:p>
            <a:r>
              <a:rPr lang="en-US" dirty="0" err="1" smtClean="0"/>
              <a:t>Daardoor</a:t>
            </a:r>
            <a:r>
              <a:rPr lang="en-US" dirty="0" smtClean="0"/>
              <a:t> </a:t>
            </a:r>
            <a:r>
              <a:rPr lang="en-US" dirty="0" err="1" smtClean="0"/>
              <a:t>beter</a:t>
            </a:r>
            <a:r>
              <a:rPr lang="en-US" dirty="0" smtClean="0"/>
              <a:t> </a:t>
            </a:r>
            <a:r>
              <a:rPr lang="en-US" dirty="0" err="1" smtClean="0"/>
              <a:t>begrip</a:t>
            </a:r>
            <a:r>
              <a:rPr lang="en-US" dirty="0" smtClean="0"/>
              <a:t> van </a:t>
            </a:r>
            <a:r>
              <a:rPr lang="en-US" dirty="0" err="1" smtClean="0"/>
              <a:t>mogelijke</a:t>
            </a:r>
            <a:r>
              <a:rPr lang="en-US" dirty="0" smtClean="0"/>
              <a:t> </a:t>
            </a:r>
            <a:r>
              <a:rPr lang="en-US" dirty="0" err="1" smtClean="0"/>
              <a:t>afwijkingen</a:t>
            </a:r>
            <a:endParaRPr lang="en-US" dirty="0" smtClean="0"/>
          </a:p>
          <a:p>
            <a:r>
              <a:rPr lang="en-US" dirty="0" err="1" smtClean="0"/>
              <a:t>Goede</a:t>
            </a:r>
            <a:r>
              <a:rPr lang="en-US" dirty="0" smtClean="0"/>
              <a:t> </a:t>
            </a:r>
            <a:r>
              <a:rPr lang="en-US" dirty="0" err="1" smtClean="0"/>
              <a:t>anamnese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afnemen</a:t>
            </a:r>
            <a:r>
              <a:rPr lang="en-US" dirty="0" smtClean="0"/>
              <a:t>/</a:t>
            </a:r>
            <a:r>
              <a:rPr lang="en-US" dirty="0" err="1" smtClean="0"/>
              <a:t>interpretatie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Hoe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maagdarmklachten</a:t>
            </a:r>
            <a:r>
              <a:rPr lang="en-US" dirty="0" smtClean="0"/>
              <a:t> </a:t>
            </a:r>
            <a:r>
              <a:rPr lang="en-US" dirty="0" err="1" smtClean="0"/>
              <a:t>behandeld</a:t>
            </a:r>
            <a:r>
              <a:rPr lang="en-US" smtClean="0"/>
              <a:t>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Oorzaak</a:t>
            </a:r>
            <a:r>
              <a:rPr lang="en-US" dirty="0" smtClean="0"/>
              <a:t> </a:t>
            </a:r>
            <a:r>
              <a:rPr lang="en-US" dirty="0" err="1" smtClean="0"/>
              <a:t>maagdarmklachten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bekend</a:t>
            </a:r>
            <a:r>
              <a:rPr lang="en-US" dirty="0" smtClean="0"/>
              <a:t>;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symptomatisch</a:t>
            </a:r>
            <a:r>
              <a:rPr lang="en-US" dirty="0" smtClean="0"/>
              <a:t> </a:t>
            </a:r>
            <a:r>
              <a:rPr lang="en-US" dirty="0" err="1" smtClean="0"/>
              <a:t>behandelen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Uitdroging</a:t>
            </a:r>
            <a:r>
              <a:rPr lang="en-US" dirty="0" smtClean="0"/>
              <a:t> </a:t>
            </a:r>
            <a:r>
              <a:rPr lang="en-US" dirty="0" err="1" smtClean="0"/>
              <a:t>voorkomen</a:t>
            </a:r>
            <a:r>
              <a:rPr lang="en-US" dirty="0" smtClean="0"/>
              <a:t>(</a:t>
            </a:r>
            <a:r>
              <a:rPr lang="en-US" dirty="0" err="1" smtClean="0"/>
              <a:t>dmv</a:t>
            </a:r>
            <a:r>
              <a:rPr lang="en-US" dirty="0" smtClean="0"/>
              <a:t> </a:t>
            </a:r>
            <a:r>
              <a:rPr lang="en-US" dirty="0" err="1" smtClean="0"/>
              <a:t>infusen</a:t>
            </a:r>
            <a:r>
              <a:rPr lang="en-US" dirty="0" smtClean="0"/>
              <a:t>)/</a:t>
            </a:r>
            <a:r>
              <a:rPr lang="en-US" dirty="0" err="1" smtClean="0"/>
              <a:t>medicatie</a:t>
            </a:r>
            <a:r>
              <a:rPr lang="en-US" dirty="0" smtClean="0"/>
              <a:t>/</a:t>
            </a:r>
            <a:r>
              <a:rPr lang="en-US" dirty="0" err="1" smtClean="0"/>
              <a:t>voer</a:t>
            </a:r>
            <a:r>
              <a:rPr lang="en-US" dirty="0" smtClean="0"/>
              <a:t> </a:t>
            </a:r>
            <a:endParaRPr lang="nl-N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Therapie</a:t>
            </a:r>
            <a:r>
              <a:rPr lang="en-US" dirty="0" smtClean="0"/>
              <a:t> </a:t>
            </a:r>
            <a:r>
              <a:rPr lang="en-US" dirty="0" err="1" smtClean="0"/>
              <a:t>diarree</a:t>
            </a:r>
            <a:r>
              <a:rPr lang="en-US" dirty="0" smtClean="0"/>
              <a:t>/ </a:t>
            </a:r>
            <a:r>
              <a:rPr lang="en-US" dirty="0" err="1" smtClean="0"/>
              <a:t>braken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vasten</a:t>
            </a:r>
            <a:r>
              <a:rPr lang="en-US" dirty="0" smtClean="0"/>
              <a:t>!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erg </a:t>
            </a:r>
            <a:r>
              <a:rPr lang="en-US" dirty="0" err="1" smtClean="0"/>
              <a:t>overgeven</a:t>
            </a:r>
            <a:endParaRPr lang="en-US" dirty="0" smtClean="0"/>
          </a:p>
          <a:p>
            <a:r>
              <a:rPr lang="en-US" dirty="0" err="1" smtClean="0"/>
              <a:t>Lichtverteerbare</a:t>
            </a:r>
            <a:r>
              <a:rPr lang="en-US" dirty="0" smtClean="0"/>
              <a:t> </a:t>
            </a:r>
            <a:r>
              <a:rPr lang="en-US" dirty="0" err="1" smtClean="0"/>
              <a:t>voeding</a:t>
            </a:r>
            <a:r>
              <a:rPr lang="en-US" dirty="0" smtClean="0"/>
              <a:t> in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porties</a:t>
            </a:r>
            <a:endParaRPr lang="en-US" dirty="0" smtClean="0"/>
          </a:p>
          <a:p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antibiotica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koorts</a:t>
            </a:r>
            <a:r>
              <a:rPr lang="en-US" dirty="0" smtClean="0"/>
              <a:t> en/of </a:t>
            </a:r>
            <a:r>
              <a:rPr lang="en-US" dirty="0" err="1" smtClean="0"/>
              <a:t>bloed</a:t>
            </a:r>
            <a:r>
              <a:rPr lang="en-US" dirty="0" smtClean="0"/>
              <a:t> in de </a:t>
            </a:r>
            <a:r>
              <a:rPr lang="en-US" dirty="0" err="1" smtClean="0"/>
              <a:t>ontlasting</a:t>
            </a:r>
            <a:endParaRPr lang="en-US" dirty="0" smtClean="0"/>
          </a:p>
          <a:p>
            <a:r>
              <a:rPr lang="en-US" dirty="0" err="1" smtClean="0"/>
              <a:t>Stopmiddelen</a:t>
            </a:r>
            <a:r>
              <a:rPr lang="en-US" dirty="0" smtClean="0"/>
              <a:t> 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middelen</a:t>
            </a:r>
            <a:r>
              <a:rPr lang="en-US" dirty="0" smtClean="0"/>
              <a:t>; </a:t>
            </a:r>
            <a:r>
              <a:rPr lang="en-US" dirty="0" err="1" smtClean="0"/>
              <a:t>finidiar</a:t>
            </a:r>
            <a:endParaRPr lang="en-US" dirty="0" smtClean="0"/>
          </a:p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waterdiarree</a:t>
            </a:r>
            <a:r>
              <a:rPr lang="en-US" dirty="0" smtClean="0"/>
              <a:t>; </a:t>
            </a:r>
            <a:r>
              <a:rPr lang="en-US" dirty="0" err="1" smtClean="0"/>
              <a:t>imodium</a:t>
            </a:r>
            <a:endParaRPr lang="en-US" dirty="0" smtClean="0"/>
          </a:p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braken</a:t>
            </a:r>
            <a:r>
              <a:rPr lang="en-US" dirty="0" smtClean="0"/>
              <a:t>; anti-</a:t>
            </a:r>
            <a:r>
              <a:rPr lang="en-US" dirty="0" err="1" smtClean="0"/>
              <a:t>emetica</a:t>
            </a:r>
            <a:endParaRPr lang="en-US" dirty="0" smtClean="0"/>
          </a:p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uitdroging</a:t>
            </a:r>
            <a:r>
              <a:rPr lang="en-US" dirty="0" smtClean="0"/>
              <a:t>; </a:t>
            </a:r>
            <a:r>
              <a:rPr lang="en-US" dirty="0" err="1" smtClean="0"/>
              <a:t>infusen</a:t>
            </a:r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Spastische</a:t>
            </a:r>
            <a:r>
              <a:rPr lang="en-US" dirty="0" smtClean="0"/>
              <a:t> </a:t>
            </a:r>
            <a:r>
              <a:rPr lang="en-US" dirty="0" err="1" smtClean="0"/>
              <a:t>darm</a:t>
            </a:r>
            <a:r>
              <a:rPr lang="en-US" dirty="0" smtClean="0"/>
              <a:t> </a:t>
            </a:r>
            <a:r>
              <a:rPr lang="en-US" dirty="0" err="1" smtClean="0"/>
              <a:t>hond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Verschijnselen</a:t>
            </a:r>
            <a:r>
              <a:rPr lang="en-US" dirty="0" smtClean="0"/>
              <a:t>; </a:t>
            </a:r>
            <a:r>
              <a:rPr lang="en-US" dirty="0" err="1" smtClean="0"/>
              <a:t>buikpijn</a:t>
            </a:r>
            <a:r>
              <a:rPr lang="en-US" dirty="0" smtClean="0"/>
              <a:t>, </a:t>
            </a:r>
            <a:r>
              <a:rPr lang="en-US" dirty="0" err="1" smtClean="0"/>
              <a:t>opgezette</a:t>
            </a:r>
            <a:r>
              <a:rPr lang="en-US" dirty="0" smtClean="0"/>
              <a:t> </a:t>
            </a:r>
            <a:r>
              <a:rPr lang="en-US" dirty="0" err="1" smtClean="0"/>
              <a:t>buik</a:t>
            </a:r>
            <a:r>
              <a:rPr lang="en-US" dirty="0" smtClean="0"/>
              <a:t>, </a:t>
            </a:r>
            <a:r>
              <a:rPr lang="en-US" dirty="0" err="1" smtClean="0"/>
              <a:t>overgeven</a:t>
            </a:r>
            <a:r>
              <a:rPr lang="en-US" dirty="0" smtClean="0"/>
              <a:t>/ </a:t>
            </a:r>
            <a:r>
              <a:rPr lang="en-US" dirty="0" err="1" smtClean="0"/>
              <a:t>diarree</a:t>
            </a:r>
            <a:r>
              <a:rPr lang="en-US" dirty="0" smtClean="0"/>
              <a:t> (</a:t>
            </a:r>
            <a:r>
              <a:rPr lang="en-US" dirty="0" err="1" smtClean="0"/>
              <a:t>hoeft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!), met </a:t>
            </a:r>
            <a:r>
              <a:rPr lang="en-US" dirty="0" err="1" smtClean="0"/>
              <a:t>bolle</a:t>
            </a:r>
            <a:r>
              <a:rPr lang="en-US" dirty="0" smtClean="0"/>
              <a:t> rug </a:t>
            </a:r>
            <a:r>
              <a:rPr lang="en-US" dirty="0" err="1" smtClean="0"/>
              <a:t>staan</a:t>
            </a:r>
            <a:r>
              <a:rPr lang="en-US" dirty="0" smtClean="0"/>
              <a:t>, </a:t>
            </a:r>
            <a:r>
              <a:rPr lang="en-US" dirty="0" err="1" smtClean="0"/>
              <a:t>defence</a:t>
            </a:r>
            <a:r>
              <a:rPr lang="en-US" dirty="0" smtClean="0"/>
              <a:t> </a:t>
            </a:r>
            <a:r>
              <a:rPr lang="en-US" dirty="0" err="1" smtClean="0"/>
              <a:t>musculair</a:t>
            </a:r>
            <a:endParaRPr lang="en-US" dirty="0" smtClean="0"/>
          </a:p>
          <a:p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aanvalsgewijs</a:t>
            </a:r>
            <a:r>
              <a:rPr lang="en-US" dirty="0" smtClean="0"/>
              <a:t> </a:t>
            </a:r>
            <a:r>
              <a:rPr lang="en-US" dirty="0" err="1" smtClean="0"/>
              <a:t>voorkomen</a:t>
            </a:r>
            <a:endParaRPr lang="en-US" dirty="0" smtClean="0"/>
          </a:p>
          <a:p>
            <a:r>
              <a:rPr lang="en-US" dirty="0" err="1" smtClean="0"/>
              <a:t>Therapie</a:t>
            </a:r>
            <a:r>
              <a:rPr lang="en-US" dirty="0" smtClean="0"/>
              <a:t>; </a:t>
            </a:r>
            <a:r>
              <a:rPr lang="en-US" dirty="0" err="1" smtClean="0"/>
              <a:t>lichtverteerbaar</a:t>
            </a:r>
            <a:r>
              <a:rPr lang="en-US" dirty="0" smtClean="0"/>
              <a:t> </a:t>
            </a:r>
            <a:r>
              <a:rPr lang="en-US" dirty="0" err="1" smtClean="0"/>
              <a:t>voer</a:t>
            </a:r>
            <a:r>
              <a:rPr lang="en-US" dirty="0" smtClean="0"/>
              <a:t>, </a:t>
            </a:r>
            <a:r>
              <a:rPr lang="en-US" dirty="0" err="1" smtClean="0"/>
              <a:t>medicatie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 </a:t>
            </a:r>
            <a:r>
              <a:rPr lang="en-US" dirty="0" err="1" smtClean="0"/>
              <a:t>maagdarmbewegingen</a:t>
            </a:r>
            <a:r>
              <a:rPr lang="en-US" dirty="0" smtClean="0"/>
              <a:t> te </a:t>
            </a:r>
            <a:r>
              <a:rPr lang="en-US" dirty="0" err="1" smtClean="0"/>
              <a:t>reguleren</a:t>
            </a:r>
            <a:r>
              <a:rPr lang="en-US" dirty="0" smtClean="0"/>
              <a:t> (</a:t>
            </a:r>
            <a:r>
              <a:rPr lang="en-US" dirty="0" err="1" smtClean="0"/>
              <a:t>metoclopramide</a:t>
            </a:r>
            <a:r>
              <a:rPr lang="en-US" dirty="0" smtClean="0"/>
              <a:t>), (</a:t>
            </a:r>
            <a:r>
              <a:rPr lang="en-US" dirty="0" err="1" smtClean="0"/>
              <a:t>pijnstillers</a:t>
            </a:r>
            <a:r>
              <a:rPr lang="en-US" dirty="0" smtClean="0"/>
              <a:t>)</a:t>
            </a:r>
            <a:endParaRPr lang="nl-N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aagtorsi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1212" y="3191669"/>
            <a:ext cx="4981575" cy="1343025"/>
          </a:xfrm>
        </p:spPr>
      </p:pic>
      <p:sp>
        <p:nvSpPr>
          <p:cNvPr id="31746" name="AutoShape 2" descr="data:image/jpeg;base64,/9j/4AAQSkZJRgABAQAAAQABAAD/2wCEAAkGBhMSEBUUExQVFBQWGRYXFxgUFxgUGRUbGBcVGRUUGhYXGyYeGhwkGhQVHy8gJCcpLCwsHR4xNTAqNSYrLCkBCQoKDgwOGg8PGiokHCQsKSoqKSwxKSwsKSksLCksLCkpKSkpKSwpLCksLCkpKSkpLCkpLCkpKSwsKSkpKSwpKf/AABEIAHAAcAMBIgACEQEDEQH/xAAbAAACAgMBAAAAAAAAAAAAAAAFBgIEAQMHAP/EADkQAAEDAgIGCQIFAwUAAAAAAAEAAhEDIQQxBQYSQVFhInGBkaGxwdHwE+EyQlJi8RQWggczQ5Ky/8QAGwEAAgMBAQEAAAAAAAAAAAAAAwQCBQYAAQf/xAApEQABBAEEAAUEAwAAAAAAAAABAAIDEQQFEiExEyIyQWEUUXGBFSNC/9oADAMBAAIRAxEAPwDtxcq1bSdNub29/skfTGtFSo/ZYdloz9kPq7RZO2Sc7j3WfyNX2u2xhWcOnucLcU+1NY6I3k9TSVWra2Uxud3R5lc7biXz0p8Ctu/geISTtVn+E2NNYOynWprgNzR2uHpKo1NaapyLQOQ95SvecyTzHX2KbaZO8dnYlH505/0ijDiHsmR2slS3S/8APsof3FUP/JFuXmgVPBnP3Cn/AEzs780A5cxPrKn9PF9kd/uCsPzT2D3Uma3u3lvaPulqq5zeHwlDKuId2fOaNHkT+zyu+liPsnynruN4b4/dW6Ot7HcOw+4C59g6pJg3HMowMAIkWve0xlyRv5DIZxuQ34cKeaGnqTrF2yT+q09RyKJMqg5XXMW1C3I5jhYx5q/orTtRhgOkTdp4ftT8GsE8SBJS4NC2lAaRv3Z77ohTw3RsevuVbCjpmRv7rmyLMA+dQWakfyrp3CHYmle3koUmSjdWhY8VRbSE8uaiJDSi11qt/Ti0D7QJkqwykRnfmtjSRYjtVqjEr0uJUHOWKVCc+SyKHt5K22mCFIsUmsvlLF5tCsTgp3fLpb0jgy0/OSdH0d46/NA9NMsbXzsixna6kxFISUvYOrDo8PVN+CqS0c/nolLDxtzE5ymLROLn05Is3dokosLVpFmy63CSB1blQdUcx0jMXHMcES0m/aeAL39lVxhawAZuG4Z78+G7vQ28mqUWniir1d4a++RVllYHJU9KX8fRa8HWEDn90o5ti1OiQjbHWuhIqnacOHqr1N9iCg+kDsP2txgZKUfm4Q2CjSv1K89ixSxYmN6oHEEgcY3cs7haZG0DO/KbogjUy1NlGpby8FsdU9PVDMLU6IM+u/kt31e4eHyV2+uEoWG1ufUjfb57oJpuqIzyROpiAPY24pY0njASQJdnEZdp3IkTSSiRiiqQI8f5RDRmI6UCXE7hfvMwg1L8XTMDOAbd+9HdDBuzIgcInP4E1M3Y1MuN9K0zCuqVBtGBnDT5n2WNLMDRAAEZ9m/xKI4doA2uM+AQ7Sbpf12SjXklCHa1Y6sZdyyI5lV8JVsCib9HkNL3B1r2BcbGTkLWQHR2LaXuaJgG27Pl1orYnbDwUVkrTwCmygwlsqhpFu00gi6J4WtYXsbrRpJgs7h7pJlBwKEHUeUusxPRAkHuKiSSd46p4hNuhNSKNZn1H7cOJIaDAHbmjA1Dwn6D/wBitFFpr3t3D3S79QjYaopEpaQIAv2fOpWhjpFoOeZv2Jkxn+nzJmk9zf2u6TfQoHitR8UBDdl3+WfYQgyaVKD1akzLhfzdIbXxJO+3V181VqUy4BrRLjYNAvu5QjWH1JxTiNoMZzJB47gmzQOqjMNckvqb3nyA3I+PpshPm4ChLmRs9Jsrj+smDqYapsOzLQTa3Gx8Ea0LUvycAfnenH/UHVUYml9RgmpTBsPzDMjshc60TidiGmLHoHv6J4IufjBrKC9xZ/E5KeaTgG7rcxyQnFCXgi8nhO9WMNiw5l7fxx7F51CZHP15hZz0lNbaK6b9EREWiFyfTujPpV3OY2DTcbi203PZ7l10pP09hR9d8iQQD5ytbqoDIg4KiwXkP5QPDGWti8gQrmIp9GDyVLRTIGz+lxCK1z0gFjdtyAfKuZHUmvRGG2KLG8B9yrsLXh2w0DkFtAX0eEbWALMvNuJWIWIUisQirxQhYKnCiQuXLW8JB1y1NmatFvN7B4uHNdAIUHtQpYxI2ijxyGM2FxLDYo07PBcNzt4zsRKNYfFhwlpkcZ/lbtYNGBmJqwOjIcBuuJhUNXdCCvU2RLZa4yJtAb3iXDuKyUuO10haO1fiXybj0uyFLusAiq3gWkdx+6Yiges9PosdvB8wVf6ozdjOVBjGpAlPCEbbx++3gidNs1m9SC4IF9R0Z7ZPgEdwf+62eXmsVG3+5v5CvJT5f0nFgsFILDVJfRm9BZteWCsrykuUF5ShYIXLlAha3lbSq+Mq7LHOOQBPcJUXEAWVNvJpIumXfUq1iOMD/GAfVWdR8FDqjos1rWDt6TvRD2v6BdvJntJPqmjVHD7OGaY/HLuw/h8AFlsA+NlOcelbzkshDUxEpe1iq7T2sm1yfRa9J6fO2WMdEEiRvjPqAQmtiHkEthzj+Y59aLqeotIMLe0vjYzrDz0gdGtsVCWH8zo70xaErfUqC2REobhdGm0iAOO/iUz6v6ODelEA5DeecqtwoHTzChwE9lSNZH8phClKhKzK3AFLPWsyvSoElekr1duCmvKG0VjaK8XWteLxTabC9xgASUpaX1l+tTcym0jasS6MuQR3WDRj8RRNNjgwkiSZNhuS7h9TcQxsfUpu5na9lVagMgjbEnMfwu3FCn0i4NYwbRNobec0806rKNNoc5rQ0AXIGQhDsBoY4emT+OoQekBysAlA4oy4vpvBEXLXCSYVdGx+AzdtslNOcMg0DwF//9k=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maagtorsie</a:t>
            </a:r>
            <a:endParaRPr lang="nl-NL" dirty="0"/>
          </a:p>
        </p:txBody>
      </p:sp>
      <p:sp>
        <p:nvSpPr>
          <p:cNvPr id="31748" name="AutoShape 4" descr="data:image/jpeg;base64,/9j/4AAQSkZJRgABAQAAAQABAAD/2wCEAAkGBhMSEBUUExQVFBQWGRYXFxgUFxgUGRUbGBcVGRUUGhYXGyYeGhwkGhQVHy8gJCcpLCwsHR4xNTAqNSYrLCkBCQoKDgwOGg8PGiokHCQsKSoqKSwxKSwsKSksLCksLCkpKSkpKSwpLCksLCkpKSkpLCkpLCkpKSwsKSkpKSwpKf/AABEIAHAAcAMBIgACEQEDEQH/xAAbAAACAgMBAAAAAAAAAAAAAAAFBgIEAQMHAP/EADkQAAEDAgIGCQIFAwUAAAAAAAEAAhEDIQQxBQYSQVFhInGBkaGxwdHwE+EyQlJi8RQWggczQ5Ky/8QAGwEAAgMBAQEAAAAAAAAAAAAAAwQCBQYAAQf/xAApEQABBAEEAAUEAwAAAAAAAAABAAIDEQQFEiExEyIyQWEUUXGBFSNC/9oADAMBAAIRAxEAPwDtxcq1bSdNub29/skfTGtFSo/ZYdloz9kPq7RZO2Sc7j3WfyNX2u2xhWcOnucLcU+1NY6I3k9TSVWra2Uxud3R5lc7biXz0p8Ctu/geISTtVn+E2NNYOynWprgNzR2uHpKo1NaapyLQOQ95SvecyTzHX2KbaZO8dnYlH505/0ijDiHsmR2slS3S/8APsof3FUP/JFuXmgVPBnP3Cn/AEzs780A5cxPrKn9PF9kd/uCsPzT2D3Uma3u3lvaPulqq5zeHwlDKuId2fOaNHkT+zyu+liPsnynruN4b4/dW6Ot7HcOw+4C59g6pJg3HMowMAIkWve0xlyRv5DIZxuQ34cKeaGnqTrF2yT+q09RyKJMqg5XXMW1C3I5jhYx5q/orTtRhgOkTdp4ftT8GsE8SBJS4NC2lAaRv3Z77ohTw3RsevuVbCjpmRv7rmyLMA+dQWakfyrp3CHYmle3koUmSjdWhY8VRbSE8uaiJDSi11qt/Ti0D7QJkqwykRnfmtjSRYjtVqjEr0uJUHOWKVCc+SyKHt5K22mCFIsUmsvlLF5tCsTgp3fLpb0jgy0/OSdH0d46/NA9NMsbXzsixna6kxFISUvYOrDo8PVN+CqS0c/nolLDxtzE5ymLROLn05Is3dokosLVpFmy63CSB1blQdUcx0jMXHMcES0m/aeAL39lVxhawAZuG4Z78+G7vQ28mqUWniir1d4a++RVllYHJU9KX8fRa8HWEDn90o5ti1OiQjbHWuhIqnacOHqr1N9iCg+kDsP2txgZKUfm4Q2CjSv1K89ixSxYmN6oHEEgcY3cs7haZG0DO/KbogjUy1NlGpby8FsdU9PVDMLU6IM+u/kt31e4eHyV2+uEoWG1ufUjfb57oJpuqIzyROpiAPY24pY0njASQJdnEZdp3IkTSSiRiiqQI8f5RDRmI6UCXE7hfvMwg1L8XTMDOAbd+9HdDBuzIgcInP4E1M3Y1MuN9K0zCuqVBtGBnDT5n2WNLMDRAAEZ9m/xKI4doA2uM+AQ7Sbpf12SjXklCHa1Y6sZdyyI5lV8JVsCib9HkNL3B1r2BcbGTkLWQHR2LaXuaJgG27Pl1orYnbDwUVkrTwCmygwlsqhpFu00gi6J4WtYXsbrRpJgs7h7pJlBwKEHUeUusxPRAkHuKiSSd46p4hNuhNSKNZn1H7cOJIaDAHbmjA1Dwn6D/wBitFFpr3t3D3S79QjYaopEpaQIAv2fOpWhjpFoOeZv2Jkxn+nzJmk9zf2u6TfQoHitR8UBDdl3+WfYQgyaVKD1akzLhfzdIbXxJO+3V181VqUy4BrRLjYNAvu5QjWH1JxTiNoMZzJB47gmzQOqjMNckvqb3nyA3I+PpshPm4ChLmRs9Jsrj+smDqYapsOzLQTa3Gx8Ea0LUvycAfnenH/UHVUYml9RgmpTBsPzDMjshc60TidiGmLHoHv6J4IufjBrKC9xZ/E5KeaTgG7rcxyQnFCXgi8nhO9WMNiw5l7fxx7F51CZHP15hZz0lNbaK6b9EREWiFyfTujPpV3OY2DTcbi203PZ7l10pP09hR9d8iQQD5ytbqoDIg4KiwXkP5QPDGWti8gQrmIp9GDyVLRTIGz+lxCK1z0gFjdtyAfKuZHUmvRGG2KLG8B9yrsLXh2w0DkFtAX0eEbWALMvNuJWIWIUisQirxQhYKnCiQuXLW8JB1y1NmatFvN7B4uHNdAIUHtQpYxI2ijxyGM2FxLDYo07PBcNzt4zsRKNYfFhwlpkcZ/lbtYNGBmJqwOjIcBuuJhUNXdCCvU2RLZa4yJtAb3iXDuKyUuO10haO1fiXybj0uyFLusAiq3gWkdx+6Yiges9PosdvB8wVf6ozdjOVBjGpAlPCEbbx++3gidNs1m9SC4IF9R0Z7ZPgEdwf+62eXmsVG3+5v5CvJT5f0nFgsFILDVJfRm9BZteWCsrykuUF5ShYIXLlAha3lbSq+Mq7LHOOQBPcJUXEAWVNvJpIumXfUq1iOMD/GAfVWdR8FDqjos1rWDt6TvRD2v6BdvJntJPqmjVHD7OGaY/HLuw/h8AFlsA+NlOcelbzkshDUxEpe1iq7T2sm1yfRa9J6fO2WMdEEiRvjPqAQmtiHkEthzj+Y59aLqeotIMLe0vjYzrDz0gdGtsVCWH8zo70xaErfUqC2REobhdGm0iAOO/iUz6v6ODelEA5DeecqtwoHTzChwE9lSNZH8phClKhKzK3AFLPWsyvSoElekr1duCmvKG0VjaK8XWteLxTabC9xgASUpaX1l+tTcym0jasS6MuQR3WDRj8RRNNjgwkiSZNhuS7h9TcQxsfUpu5na9lVagMgjbEnMfwu3FCn0i4NYwbRNobec0806rKNNoc5rQ0AXIGQhDsBoY4emT+OoQekBysAlA4oy4vpvBEXLXCSYVdGx+AzdtslNOcMg0Dw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1750" name="Picture 6" descr="http://dier-en-natuur.infonu.nl/artikel-foto-upload/huisdieren/30129-maagtorsie-bij-hon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1333500" cy="133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Maagtorsie</a:t>
            </a:r>
            <a:r>
              <a:rPr lang="en-US" dirty="0" smtClean="0"/>
              <a:t> </a:t>
            </a:r>
            <a:r>
              <a:rPr lang="en-US" dirty="0" err="1" smtClean="0"/>
              <a:t>verschijnselen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Overgeven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uitkomt</a:t>
            </a:r>
            <a:r>
              <a:rPr lang="en-US" dirty="0" smtClean="0"/>
              <a:t>; </a:t>
            </a:r>
            <a:r>
              <a:rPr lang="en-US" dirty="0" err="1" smtClean="0"/>
              <a:t>loos</a:t>
            </a:r>
            <a:r>
              <a:rPr lang="en-US" dirty="0" smtClean="0"/>
              <a:t> </a:t>
            </a:r>
            <a:r>
              <a:rPr lang="en-US" dirty="0" err="1" smtClean="0"/>
              <a:t>braken</a:t>
            </a:r>
            <a:endParaRPr lang="en-US" dirty="0" smtClean="0"/>
          </a:p>
          <a:p>
            <a:r>
              <a:rPr lang="en-US" dirty="0" err="1" smtClean="0"/>
              <a:t>Opgezette</a:t>
            </a:r>
            <a:r>
              <a:rPr lang="en-US" dirty="0" smtClean="0"/>
              <a:t> </a:t>
            </a:r>
            <a:r>
              <a:rPr lang="en-US" dirty="0" err="1" smtClean="0"/>
              <a:t>buik</a:t>
            </a:r>
            <a:r>
              <a:rPr lang="en-US" dirty="0" smtClean="0"/>
              <a:t>; </a:t>
            </a:r>
            <a:r>
              <a:rPr lang="en-US" dirty="0" err="1" smtClean="0"/>
              <a:t>vnl</a:t>
            </a:r>
            <a:r>
              <a:rPr lang="en-US" dirty="0" smtClean="0"/>
              <a:t> linker </a:t>
            </a:r>
            <a:r>
              <a:rPr lang="en-US" dirty="0" err="1" smtClean="0"/>
              <a:t>kant</a:t>
            </a:r>
            <a:endParaRPr lang="en-US" dirty="0" smtClean="0"/>
          </a:p>
          <a:p>
            <a:r>
              <a:rPr lang="en-US" dirty="0" err="1" smtClean="0"/>
              <a:t>Onrust</a:t>
            </a:r>
            <a:endParaRPr lang="en-US" dirty="0" smtClean="0"/>
          </a:p>
          <a:p>
            <a:r>
              <a:rPr lang="en-US" dirty="0" err="1" smtClean="0"/>
              <a:t>Hond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steeds </a:t>
            </a:r>
            <a:r>
              <a:rPr lang="en-US" dirty="0" err="1" smtClean="0"/>
              <a:t>slechter</a:t>
            </a:r>
            <a:endParaRPr lang="en-US" dirty="0" smtClean="0"/>
          </a:p>
          <a:p>
            <a:r>
              <a:rPr lang="en-US" dirty="0" err="1" smtClean="0"/>
              <a:t>Vooral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rassen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eten</a:t>
            </a:r>
            <a:r>
              <a:rPr lang="en-US" dirty="0" smtClean="0"/>
              <a:t>/ </a:t>
            </a:r>
            <a:r>
              <a:rPr lang="en-US" dirty="0" err="1" smtClean="0"/>
              <a:t>beweging</a:t>
            </a:r>
            <a:endParaRPr lang="nl-N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Indien</a:t>
            </a:r>
            <a:r>
              <a:rPr lang="en-US" dirty="0" smtClean="0"/>
              <a:t> de </a:t>
            </a:r>
            <a:r>
              <a:rPr lang="en-US" dirty="0" err="1" smtClean="0"/>
              <a:t>therapie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aanslaat</a:t>
            </a:r>
            <a:r>
              <a:rPr lang="en-US" dirty="0" smtClean="0"/>
              <a:t> en/of het </a:t>
            </a:r>
            <a:r>
              <a:rPr lang="en-US" dirty="0" err="1" smtClean="0"/>
              <a:t>dier</a:t>
            </a:r>
            <a:r>
              <a:rPr lang="en-US" dirty="0" smtClean="0"/>
              <a:t> </a:t>
            </a:r>
            <a:r>
              <a:rPr lang="en-US" dirty="0" err="1" smtClean="0"/>
              <a:t>ernstig</a:t>
            </a:r>
            <a:r>
              <a:rPr lang="en-US" dirty="0" smtClean="0"/>
              <a:t> </a:t>
            </a:r>
            <a:r>
              <a:rPr lang="en-US" dirty="0" err="1" smtClean="0"/>
              <a:t>ziek</a:t>
            </a:r>
            <a:r>
              <a:rPr lang="en-US" dirty="0" smtClean="0"/>
              <a:t> 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volgt</a:t>
            </a:r>
            <a:r>
              <a:rPr lang="en-US" dirty="0" smtClean="0"/>
              <a:t> </a:t>
            </a:r>
            <a:r>
              <a:rPr lang="en-US" dirty="0" err="1" smtClean="0"/>
              <a:t>nader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nl-N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Nader </a:t>
            </a:r>
            <a:r>
              <a:rPr lang="en-US" dirty="0" err="1" smtClean="0"/>
              <a:t>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Bloedonderzoek</a:t>
            </a:r>
            <a:r>
              <a:rPr lang="en-US" dirty="0" smtClean="0"/>
              <a:t> check up 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oorzaken</a:t>
            </a:r>
            <a:r>
              <a:rPr lang="en-US" dirty="0" smtClean="0"/>
              <a:t> </a:t>
            </a:r>
            <a:r>
              <a:rPr lang="en-US" dirty="0" err="1" smtClean="0"/>
              <a:t>buiten</a:t>
            </a:r>
            <a:r>
              <a:rPr lang="en-US" dirty="0" smtClean="0"/>
              <a:t> </a:t>
            </a:r>
            <a:r>
              <a:rPr lang="en-US" dirty="0" err="1" smtClean="0"/>
              <a:t>maagdarmkanaal</a:t>
            </a:r>
            <a:r>
              <a:rPr lang="en-US" dirty="0" smtClean="0"/>
              <a:t> op te </a:t>
            </a:r>
            <a:r>
              <a:rPr lang="en-US" dirty="0" err="1" smtClean="0"/>
              <a:t>sporen</a:t>
            </a:r>
            <a:endParaRPr lang="en-US" dirty="0" smtClean="0"/>
          </a:p>
          <a:p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ontlasting</a:t>
            </a:r>
            <a:r>
              <a:rPr lang="en-US" dirty="0" smtClean="0"/>
              <a:t> op </a:t>
            </a:r>
            <a:r>
              <a:rPr lang="en-US" dirty="0" err="1" smtClean="0"/>
              <a:t>parasieten</a:t>
            </a:r>
            <a:endParaRPr lang="en-US" dirty="0" smtClean="0"/>
          </a:p>
          <a:p>
            <a:r>
              <a:rPr lang="en-US" dirty="0" smtClean="0"/>
              <a:t>Rontgen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pijnlijke</a:t>
            </a:r>
            <a:r>
              <a:rPr lang="en-US" dirty="0" smtClean="0"/>
              <a:t> </a:t>
            </a:r>
            <a:r>
              <a:rPr lang="en-US" dirty="0" err="1" smtClean="0"/>
              <a:t>buikpalpatie</a:t>
            </a:r>
            <a:endParaRPr lang="en-US" dirty="0" smtClean="0"/>
          </a:p>
          <a:p>
            <a:r>
              <a:rPr lang="en-US" dirty="0" err="1" smtClean="0"/>
              <a:t>Endoscopie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Laparatomie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Onderzoeksmethoden</a:t>
            </a:r>
            <a:r>
              <a:rPr lang="en-US" dirty="0" smtClean="0"/>
              <a:t>; </a:t>
            </a:r>
            <a:r>
              <a:rPr lang="en-US" dirty="0" err="1" smtClean="0"/>
              <a:t>endoscopie</a:t>
            </a:r>
            <a:endParaRPr lang="nl-NL" dirty="0"/>
          </a:p>
        </p:txBody>
      </p:sp>
      <p:pic>
        <p:nvPicPr>
          <p:cNvPr id="4" name="Tijdelijke aanduiding voor inhoud 3" descr="endoscopi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3356992"/>
            <a:ext cx="2371725" cy="1228725"/>
          </a:xfrm>
        </p:spPr>
      </p:pic>
      <p:sp>
        <p:nvSpPr>
          <p:cNvPr id="1026" name="AutoShape 2" descr="data:image/jpeg;base64,/9j/4AAQSkZJRgABAQAAAQABAAD/2wCEAAkGBhQSERUUExQVFBQWFxwUFRYXFBUXFRQVFBgXFxcVFxQYHCYeGBkkGRQUHy8gJCcpLCwsFR4xNTAqNSYrLCkBCQoKDgwOGg8PGiwkHBwsKSksLCwsLCwsKSwsKSwsLCwsLCkpKSkpLCkpLCksLCkpLCwsLCwsLCwpLCwsLCkpLP/AABEIAQMAwgMBIgACEQEDEQH/xAAcAAABBQEBAQAAAAAAAAAAAAAFAAEDBAYCBwj/xABFEAABAwIDBAcFBAgFBAMBAAABAAIRAyEEEjEFQVFxBiJhgZGxwRMycqHRQlKywhQjJGKCkvDxBzM0ouEVQ3PSFmOTU//EABkBAAMBAQEAAAAAAAAAAAAAAAABAgMEBf/EACMRAQEAAgICAgIDAQAAAAAAAAABAhEDMRIhQVEEcTJhkRP/2gAMAwEAAhEDEQA/AKYpM9g0ta0XYTAA+0AdEF6SEPYGNBlucaQJa9psTY2lGaL5wocNMrXDkCCLINtKoTWc0mQ17sogCM5E3Gu5Z5z3KjLLWNrjo3TIaQdcx+bUVc1CaWIymBI5DsO/jEozhh7pJmZ1A3f0VhyYXO+j47vGW/KDLddgXVbHYwUyJBM8OceqH4jaZLwIcG5ZN4377LmmNrWVa2xtVtJjr9bQDtOh5LD4isXEkmSb/wB1Z2njS9xdPZE6BDnt3rs4uPxgtdG8dgv/AF4KehWAs4SOzUd64pvOgGov29vyCZu9a0mjY1mUPBL2cusOw9oN0N2w0OdmFjvjf2qLCEhpIPMaLqpUkfJZTHV2u+4oM1U9PRQs1U9LRdEYDvRp37VQ5+hXpq8w6L/6uh8XoV6jCnK+xFenofiPmU8J6bNfid5ld5VO1KzW3dzHkE5au2tu7mPIJnJBVAu7u8lw4KYau7vJcuagK7Rc8/QLHdNB+sp8j5hbVjbnn6BYzpsP1tPkfMK8SrKEJJEJKyegUMc6nh2UiAeqacydwdB+QSdhRUryc3XvA1kC0c1y3GNEtNKq43hzaRc0TI97cUMxhre1L2MqgWDTkdFmgSIEXInvWW/tPJj5Y6iw4Q9wizTEzwsjeDdLGng4jxBWY9p1j2wfEA+qP7KqSzk9vzslO14zWMn0u1GX71m+klN5d1PuiYmYvw8kSp7WnGPpFwy2DRvzj3h5+CsYvCg1HfCPzFcWrhl7XHnj6G4qOlSE3Ehaja+wiJqCILp13GIt4odTwBnRdmOe4vHHy6Dm0YIICZzLnt7oWpwGzJ1UO0Oi7yZpiezROZKyw0ASA3eCrjNnn2bakiOG+LCR4iy6ZsaqX5SII1mLIliaRZhnA6R1fI/12KcqvDDctrLMF1PS0ULNVPS0W8cYz0XP7XQ+L0K9QOIbx+R+i8w6Kf6uh8XoV6tmKjLsRTZiGxr9p248eSf9Jbx+R+impjXmfMpEJGqNxAl3PgeA7EzsQP6DvopgLu5+gTFqNBT9q2Tru3O4DsTe1Hb/ACu+isAXd3eQSypGqsqCTrr913AdixfTV01Wa+6dxG/tW7Y3Xn6BYnp1/ms+E+YV4lWQISXSS0S9Q2DtMOp1J6oaZJJtDp/9fmreHrh2GbBktDAewgtQbojTDhVBEhwaSOIl/wBUYwtMDC2AG821IdEnuCzVWEqmCOUfylzfRGthVbOHaw/7o9VSbsv2riJAyvcLtn3niPMq3h8A+iSZBAiQARIaZ9FFsnZoKuLpNxgsARUu6N+hMoriMcw1HHMIIAnuM+aGPx1QvkPIBdYcAToiDsQ/e75Bc2fu7UixOJplmQVNe8oFVrOpgl3VjfEg8vojNPaJdU9nnbMSbDTTh2qels9xaWVGh9MmARuPLceBBV8c02wlkrNbK2jJdmeez7pNrbu2OQ4rUbGqHUkkHSTMLP4/ZnsaoY5pAEkOizwYh3p2QtDs2n1ZW+ck6Vxbs3kuOwYNQvGpbl+cgobtrZ7i0EXDAS4DzjkPNE6Mq1hqsuWFrWz1p5OB1rablNRFlsB/hzVrYkiiWtom+cm1OdWQLk8I3RJCHdKOixwNb2Rf7QFoeHZS2QSRESd7ToSuzH3Nx52Xq6RdFR+10PjHkvVsq8r6Kj9rofGF6xlU5CIKQ1+I+ZTFqkpCx+J3mUiFJqzW3dz/AChNlUjRd3P8rUsqArNbd3MeQT5V20Xdz/KF1lSNXpt15+gWF6d/5zPhPmt9TGvM+iwPTz/Pb8HqVWJVkoSXUJloWnovRzZz6bajSQHZWtkXgib+Mq7s/Dubh3lzy6ZAB0bkJBjmRKy7+kL2hrgXdfXrRpy7SosZt1/sixpcJAM53bzJETF5KjR7FNm2r1R/9k/71eq+8eZQPo/VJqSSSTqTqTIPojdcdd3Mrm5uoIFPow+O1dbQdVaZDQW663jkrGLoXBE68VQr4Gs2SH5uwH0KnF08M+Q7F7DxFUe1Y0CR7rTDiNx7T3rUdHKjzSaKgcHRBDpBkEiSDylQ7Pw9dsOFRjh9pjgRzLXDfzWiw7JEkLXe/TSTV2D9JNpNYGtrtJpua4sc0DPSrNFonVrhAIPBUNj4rq8Qbgj6I7t7ZLcRRLHGI6wdqQRv8CfFYXZ9epRe6i6xBseziOw6q7fKfpnL45ftshVFhvO7sRbY+zDUM6MGp49g+qzPRnAOrVS57j7Nup3k8At2K8wymIAGm4DS6rj45fdTy8mvUEKdRrQGsHID+vmqu3Nh0ca1rKoMsJyvYQHNnVskXGluxQnFBpLW3++7eewLvC4gl0C54Dcui1yspR/w+rYbE0qjSKtJrwSRZzRxc3f3LVe3bx+R+iP4RhEyZJ14AcO1V8ZhQQXN1BvwI4rPLH5OUEp1ReztT9l3E9ic1P3Xfy/VT0xY8z5lIhZKUmvMu6rtf3fut7Uxcfunxb9VYa27uf5WpiEBTaXS7qjX73YOxOc/Bv8AMf8A1U7Rd3P0CchIKbM9/d1PE/RYDpyT+kCY9zcDxPEr0am3XmfNeedPB+0j/wAY/E5XiKyiZOmVoE8UIps4gkeBI9FzijYfC1WNpkOptcPtdbkXZifmCq2I0b8A9VEXRfYPvDu/EB6rQ4j/ADHcys9sTR3wE+EH0WjxOpdxv4ri/K5Jx4y37PHtFXALdUDrhrT1nxPOB37tUSq7TIsGg3G+93AeqFbawBcwkAks638P2h4X7kfjZ+U23wtxl0Gja9SnUmm4kDVs2dAl3916HsfHtqUwQZDhI79y832RgDWqhnE5Z4DV7u5oPeQt5+hezY32dsoDQOLQI8e1dmWMiMeS79jUrBdM25MVTEQMoh3EFxnw9VssFiMyi6RbCGJpRYVGHMw/ibyI+YCyxy1Wuc8p6T4KiGAU6eug/wCfmiNeuKbcjbn7R3kqns+GNL+5vqeafCszEud7rbntO4LtjjqTMWgAe8fM7/QIjSPsrdnWPE7+5V8PSh2d2ovH7zvdHcJKuYbAufc2HE6Ace0pyJtF9m1D7MHeTv4cVPhWiYHui3OVXYCQGtmBaTqVdoMACuxIPXw2RxG6SRyJkKIhE9qNu093h/dDiFy5TVayqzRd3P8AK1IhdtF3c/ytTEKTQNF3c/QJyF00XPP0CchIIaTdeZ815x08/wBV/APNy9JpCx+I+a826en9q/gH4nKsSrJpJpSVkMPvhmdjiPxn1Vet7jPgPyc5FcFsipVpCm1vXzZgD1bQZ95PjtgPp0CX2fTdly2I64L5kHhCjaq76O/ld5LR4agXMibjq/y29FmujRseTvwla3D1mtdUBj3pEn7wDvMlcf5XD/1wk+qMbqgzsAW1JJtyUO3sRlokDV9v4Rd3oP4kVx9QF1tw+ZQDaT81ZrSJaxuZw+91gQz+JzaY70fj8er4ui3WG03RDAlgfUIuBkHxOh7/AJZB4rV1IAE7gqOCAp02tzBznDM48ajjLz4krtziV3dufpxTqdY9t0Ww1aVnMVtFjKjKZPXdMDgIOvOEVwlZc2c1k6+K7xW8cYA4epVylRy5KZ3frKnPWPIKJjhaRIsfBSYZ8vcX6k2HHh3Lo4s9zV7YcuGrudL+Cokuzu0mzToSd8eHgizabnbx4WUGHw5cZN4G7QIlQC6Y5qplzm6omwWCrVqBL22tvV4BFpaDdquIa2BNzvA4cShZc77oHN30CJ7TfLgOA8/7KiQufLtpOlNgdLvdF+BP2W9oVhzJbwK5aLu5/lauQx06iOF1GlK4omT1na9g3DgExw44u/md9VOBd3P0CRCQVaVAQbDU633nivOOnrAMVYAdQac3L02kLHmfxFeZ9Pv9X/A3zcrxKsmUyRKSsm1pFxDzTe5rjmIddpYYOhmbIztihmo4nMes29t7mUGz3SSsxh8W5gcx/vN+2PtNsMx7rE+OsmTZFVzn4lrnOP7M83JN51vvggdyw62uq/Rh3WI4g+RWzpgCqJ0cweLY9HHwWJ6Nn9Y3v8itjjZAa63VynuIynznuTz6TOw6rUlzj2lDKDJq1HSIzRG/qDKO6S7varLaqoYfaDAwvdDZJgSTO8wD2krLjnq115/EFNnvLqjexxB5RKl2ltnIfZUW+1ruMNaLhvaf6jigeyva4mo5lF2RurnHUN0sNSStxsXYFPDt6olx955u53M8OwWXTLqObLsI2R0a9mH1axz1nAlx1DZGg+vop6DspLTqDHNG8a2W5Rq4jwkBCNt0sjmuHDKe7T5eSz5MdzbTiy1dL1CtZd1MQ5nWbq24tM8R3obh8Qr2eQsHXrc1W62ZjadWkKlJwc3QxqDaQQbgidCrNOnDnfL5yFgcBj3YZ/tad2/92mPttG8fvgEkcdN63mHrNeG1KZDmPEtcP6/tcL0OPOZx53Lx+F/onNJmNfonYCBLjMKUclDXd1XeHitLWUCzUzEk8T4TYJiEqY1+I+acrlaoGC7uf5WrpwSYLu5/laneY1skau0Xdz9AkQuBiWyesNdxncOCRrcA4/wkecJAqOne78RXmHT7/Vn4G+bl6XTe6LN3nVwH2jwleZdPCf0szHuN0M/e7AqxKsoSkuSUlRNxiMMHB24gy0ixaY1B/qUF2bj3sq1vZU87vZPpvy/csC8M3EWsLdgWhdYPPZPyWOw+0Q3Vs7zEXJM38VzcfuWf3WlWdkbTZTe0uJAGtlpqnTOi5uVrH1DlDYA1tB4odtHGezYwvpOAqCR12OzQGuuGukWe0wY1VjoxtcONVsZQAHiBu0Igdy0z66ToJxGKrEHqezEXzWd4Hf3JqGz2gBzhLo0Og7lY6R7UDqpY0agSSCDNtx7ICkZUDaLappONOcubMyDct90OzRIN4RJfH01mc3ujfQDDdau/4Wj/AHH0C2hYg/RGuypRc+mzI3Nlg78oF9T95GMQdw3q5NMsruomsnrdw7lTx2E9oxw46cxoiL2wAAmezQJp2w9KqWmCi2GryFU2vgCHkxvlV8JVhc+WOq78M5lBn2kLQdFdrhrxQJgVJLOx7RJ8QD3t7VnWtzBSYKg5tdhDXZ2uGUR2ifor4ZfLcTzWeOq9JPaoMa4hkWJnjHHsVkx3Kri2iLcV25dPOnYUwOv7oudxPqE5pne49waPMFSM38ynK5mqsygJdJcb/eP3W7gQExwzfut8BPipWau5/lak5I0FP7XP0CRSZv5+gTlIIqWnefxFeXdPv9Y74G/mXqNHTvd+Iry3p9/rHfA31VYiskSkmKSpLfOMsf8ACe/qnxQRuzadSiHBrg4Bv/caGQTJsW9p37wtA5oggAAZT/uBQbYmEruaH06YqDLljOGm0E2kdl1hhPHf7ayeV0kxmDqVm021HBzWQGAPotIaYES27nFrGXPA99zC7MpUTmYHNdJbmLyTGu6AusRjMSxgLsPABABzl13WEwVTxDq3t6TKoawPcHQ0jSbkm/Aq77FwuPu2f6W1KbTVZ1Q5zw5zy5xtlBa0yfdiD2WFly7Z9Y0BRzs9kDOXPRs6S73/AHokm3auMEypWrPrUWioMxADnBpAMkRcSNUWq43EsYS7DWbcn2maAOwGVpjEzHbV9HsA2hh2tEn7RkgmXAbwACFfpMk5iqmzarnUmFwyuLQS2Zg8JROm2wRUoT7w4gHzH0XLhpzVh+pUFbRBOcRsrOdFH/8ACQ4h2bJOtpn6FHQ/KGO3QCijWyJXR4Y/KfOzoG2Z0dp0nTEncT6cEY9nuTuaumdqqanSbbb7dQq2NZA71aKqY52ijLo52HM38ynKTN/M+iT3RrbnZc7VEzV3P8rUzlGzENl0Xv8AZBd9lvAJnVTuYe8gepPySIzN/P0CRUTcxn3RftduHJM6iTq93dA9J+akyoe73u/EV5Z08cDjHR91vqvTaGGbluJudST9o8V5f04AGMfAjqt05KsSrLFJMUlYbehsb2bswL3F8w1zC1w6zSB1ongrnRvDvp0nNp1GGo18G+ZgIABa5sBwsXXG8CdFVq46o6oHvyioGBoyi3VcDMEniFnqOKOabG+ciAAXOjNpxhZm9EwQFznzdYjNYlrhcstuETeVkekVIVHUxSqZj7nWf1g5zyNLHLr3K7WxwNAuLGtsYAkwZItdZ6oHGqyo4SXVGER2OEADkE9jTU7LwwpPqUqbi17WMy8DAJzFp1l2sXglG8GyXOzODiCM4GlNxGjRrB71jNtk/pBLhEhpHdKv09pmBFKnrvDnSQB22MFPDeXqJrf06cDXt0F1aoOmOapYWpLGzrA8lNQq6xa9kBO9yhqu3LpzpKgqG6r4Idp081Ft9Ar2zXdWDEi1kM2VW6sHRXcDZx7fRbypXntTNN1O02XBYqLRiheLzFxhwA092T4kx8kUmOSHYkdY81lydKx7UGUJmS43+8RuH3YXQoNGjRzi/jqu6f2vi9AnKxaIW6u5/lauXFO3V3P8rVy9IIWHXn6BIlcs38/QJnKQ4onq95/EV5V05P7Y/k3yXqVL3fHzK8q6bH9sqcm/hCrEVmCknKZUTR4B73upZiXEPdPYMoIv3OV92yGMEgRF/DfJ7FO1tGjOTLa8SSdCIBvGvzKCYvb9SoAA0MBIiCZJGgzc48FNnv10rf2umsX3j9WTbQAD7AjW5ufmrdWsW1GtNNjjAeRDeqWkhrrCxs6OYQcY7E1bBj3XnqsJaDJvDGwbox+iVmshjCyo8n2les5jXEzbLTBJEAos9J2m2ZtAVMTVeQQAwU22nrCS75lVRRxHtW5W9SBN2i++ZOqN7M2fTpAMBFhcyZJOpJIEklX24NpcOfj3rOUxrRoPZHemY+CqT8UCYuOwro1rraJERUuuKiho1M0AOg9vyXb6m42cNQq+C+RDZ1URBRPDPh3YVn6Zsd28KfBbVEgFw8QqxpWNk0p4VfCVZaCrErUnFRlkOxQ6xRR+iHY1txy8v7qM+hO1Cn9r4vQJyohXaC4EgHNpv0bu1SNedGuPMZR/ug/JYtTN1dz/AChO8Djciw81CMxLvdbftd9kclG4ydDpE6eG9TScl4EyQL7zG4KN1cbpPIHzNk9KkBMATOsX0G/VJxU01Zj3RYAa6ntO4fVeW9Mif0upOsN0EfZHavU2O6vj5leVdMj+11P4fwhPEVnUkklRaenVKeHre6GsMbhF+WhWQr1DhqjhTfSdeJaGviBFpBDTrp4q1Ww0irMiKZLTxtINuOiC7OotzD2hhvy8Up6dPL471Bv/AOUYg2zzAk9UeSbDbQr4l2WGkC5lwYBJ+8ShW1NrMdLabYbuN7xwG5QYV5JnfMyjbHT1fZnQHEOOdxY2W262ae8f1dNiNk1MM6Hg5QRfVpHHNv5KzsTpDiKOHL65u4fqmEXj7xGvILI7T6ZYh9VzjVcGNEuaCMpGmXLpJMDvncUpfhPi1WJq0suZ8NHGcuvJBsVj6cE0nucO0CPEwVkDtF1czUd1R7rNwngN5tr2KLG7UkZRolbeoqSfIvjulTwSGkDdaD8yqdXpBXdd1V57/ogrHSVM4pXZxdbiy43JPMyiOGxWkILRVygTuWVXK1my9sVKZlr3N3WJjvGhWy2R0zcSBVGYfeFiO0jQrzfB1Y/r0RWjVIMyjHkyxvqlljK9dwuLZUEscHDs3cxuVbaVEECePExfiN+iw2zNoua5rmOLSNeB7I3hbF2LdWp5qYBIuWzeY03QuucsyjG4aqtRaBmAAAzbrbmrsobSp4vOXVG06NNsl3XDs9o0FwRHFc4TpDSq1PZtJzDUFpBHA33Hip2elwau5/lauHroau5/lauHlIIG7+Z9Fw4pwdef0UbypoQ0z1R3+ZXlfTD/AFdXu/CF6Y/GMYwF72tH7zgN54ry3pNi21MTUcxwc0xBGlgAjEUFTJJlZbaXGvaSM7nMYbEsAdHNtpCGt2W+q97aTg9rScsnKXAaHLxhaHaWzHgXYSN5FxHmED2O9zMUwU5u8CNZE39U97Xl7oTXwrmPLXgtcNQVp+hNNrsVSaWyAS4zpYfVEP8AFDZgZVpOaLua7NG8NiPMrP8ARTFezxDXTEeqm+xG7/xDx8AHNfcALeK80q1erM+84z/CBE/zFegdPMNTqYUVWkZgRpvB1BWAqsJotdFg5zSYtJAIvNzAO4JYkRxFoCjBUQK7BVaCRrlMKigauwlYItNcrNOqBxQ5r4XYrLO4rlGqWJjRXaW01nW4jcpWYi6yuCvJqKW1botS6SPaOqYkX5LFCtG9TUcYdJ/5RrQ3ttT0rquEF8iIhQjazQc0AO4wJ8VmvbHjYqvWxhCPdHqNo3bR1zHxKt0dtO+IdqwuHxkDVG9n4ts3M9u63JOSz5KjW0dsVmg+woipv98Aj+Cx+axW1uk+NzZX5qX7rW5T46nxW2wVYPuI4f2V/EYRj25XgHscB8iqudidbePOoVH3dJPFx9SuG7Kf2L0p3QZ1UzQaXDgdO55RbZv+FW/EVQ39ynd38xsPBXMrSs08g/6K/wDd8T9Ey99b/h7gf/5vPb7R10lXsnk1XaNf2VT9YPdsCOt/A4amOKAdHsW2ji6L3e6HjN2DSfmt1i9nNcDAAdBg6X3SAsY7aNJxLa9PK4WJF4Ise0fNVC29N6aAVcK91MBzw3qkQTDtcvMSvGmg5oAJPAAk+C2mzKRDIw9dxadGkyByBuFONo1aRlzAe2Ln+IIvoM9R2mThatKoSDYskHUH3ZQrCYgAOY4Sx8TAEtI0cPpaVu2bTw9e1VkHiR+YXSd0WpPGajUHycPEXCW9Dbz2qyP6i3GNyYFbLafRqoG9annA0c3rEeFwOxZvE7JInKZjdvTCs0qQOUDTGqmaLIBFcErsrkhIzB66p1VGQuCUtBdGJU9OqhjXKdleFNxVsXp4ojt+amdUDr5ShlHFXj/hXGV5081npW12jhgYiFYew0xG925UtnmTJ/rwXYBe6GyYMT28AVpMfsrW1a9lJrb3gTfVQHbRdo0uCpYHozVe4F5IA1zHs3BGcLTo0yaRjNrfjx+SfjL2nf0ubM/xUpWZUJYW9XrN6trat+i0+A6UUawljmu+Fwd8tV4ftnYdZtSo72bi0uJBaMwgkkaaIU2oWmxIPZYhPU+EvpX9PZ975H6JL52HSHED/v1f53J0eI9N9UbAlxDR2kBeW7YINaod2d2m/rGIWy2xTsw6nMbm/wBkrEbU/wA1/NVoDzWwRFuoyP5QtDgjUytvmBAMOvqs8DIaf/rZ+FabB1hkp/C35JYnVBuMoPJDmFjgYkXFj4rrD7HvnoVJ5G/yQWtW67vidffqU9B5BkEg8QYKaYP4jpDiKAJczPG4gyeTh/yrmA2/hsW0e1olp4ubIHKoLj5IM/pLVp0yXZagG54103hT4LH4fEszGm+kTIt1myNbjTwS19HYu4voNQry6jVg8w9viLjvlZ3aPQ7EYcF2XOwXzNvA7W6gI4/YrqYcaTi1xacpBLTJFjOsaIfh+lOPw5ArMFVukkX/AJ2+oSsDKvURct6+tgcUevS9m87xb/c2x7wqGK6Bg3o1Q4cHf+zfokbHl64KM4noniWT+rLgN7SHeV0KqYVzdWuHMEJhFC7amyroMTBZoVzDYncqRTg3Ss2YvTxHCx3fRaHoZi2sfUdUeGtAzEG5PL5LG+1myJ0aRAkiGkX+sc0Dtq9p9MXVZFMFo0B3CLye1VcM8uOYkuqd+ibCUAKbQIcTw80SpNj3WjvU3L4DluOcG218PFQnF03/AOfRY+d8Qf5gpa3aJKqmi7eQ3z8Eidf9MwP3H/8A6FMl+jj7x/lST3Q620Ooz4/yvWE2s39c/n6BbvbJ6jfjH4XrF7Up/rXd3kFrSizhsTLR2NDfCUYpVTlbyCE7IrUzLXkSTbdp2rd7Mp4RtNuYF7ouCQL/AE7kYwWsSaDnOJjedbb13QF4RjFEFzobDSTAHA7kM2fHtgP3vVGhFv8AQxll4BYLmdIA3q9gLC4AGoaABlBuBYDddFMXh2uoEWuI/wB3FDMKI+zAT8StH8R0gLmZTAaBwAAjfKHmpI48P7pm4fPYNc4yLNncUUp7Kdo7KzsJLnX/AHWyU9WlvTPswjajoFNweeAme8KntPZVW3snmm8GdS06REhb3ZWAY2oC0Fz9xcQ0Cbe6JPipukeyfaUwHOIOaQacNLe+899uxK4anZyvM6HSbF0CBWYKjd7iLx8TfUIrhul2FrWqjIf3xI/nH/CmxOxKzD1XNqDcHDI/5dU+AQXHYBmlakaTj9ojLPJ46p8VnpQ9U6PUKwzMLSONnDxF0MxfRADRk/CT5IVS2Q5hzUapB5lp/mFitHsTadbKRWuQbTEkQN413pfoM9W2E0bj3lQP2Ywbvmt6a7H2cB3ifmqmJ6P03+6SPmEvI9sONnNGk991ap03DS/JaA9GstzL+wWUYfBLWtDCBvEH5o3sHwTKhAkADtsrxqAX97lpPNC5qGxMf1xXeHx0ECJHHQpaAgWuO/KOxQ1WAf16qY4trt8c/qualMnlxF/mp2NKvsR2+KSl9mkq2RttsApN/wDIPJyxe2T+sdyHkEklqUD8GesP63ozQxDm6EhJJBjTbgEqKnQaK1KBEm6ZJUltq2Gb+jvto2RzkKHYmCY5slsntmPDRJJbye0Vcw1QkubMAaAWHgNVVdiHSRNuAsPkkklydHF7ZRh4hG8ceqOaSS5fhoqmkCDZDKlIGQQCDrN5TpIxJjem2DZhzSdRb7MvLs2WYMR9nQeCrYWsYBlJJGXUVBWhUPFO+u4AkGEklkYns6u5wuZVl9MHUA80klGXaQLbTA09WyGYVsynSWs/iZ3G64NUgyCQewpJIDr/AKlU+98h9E6SSe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data:image/jpeg;base64,/9j/4AAQSkZJRgABAQAAAQABAAD/2wCEAAkGBhQSERUUExQVFBQWFxwUFRYXFBUXFRQVFBgXFxcVFxQYHCYeGBkkGRQUHy8gJCcpLCwsFR4xNTAqNSYrLCkBCQoKDgwOGg8PGiwkHBwsKSksLCwsLCwsKSwsKSwsLCwsLCkpKSkpLCkpLCksLCkpLCwsLCwsLCwpLCwsLCkpLP/AABEIAQMAwgMBIgACEQEDEQH/xAAcAAABBQEBAQAAAAAAAAAAAAAFAAEDBAYCBwj/xABFEAABAwIDBAcFBAgFBAMBAAABAAIRAyEEEjEFQVFxBiJhgZGxwRMycqHRQlKywhQjJGKCkvDxBzM0ouEVQ3PSFmOTU//EABkBAAMBAQEAAAAAAAAAAAAAAAABAgMEBf/EACMRAQEAAgICAgIDAQAAAAAAAAABAhEDMRIhQVEEcTJhkRP/2gAMAwEAAhEDEQA/AKYpM9g0ta0XYTAA+0AdEF6SEPYGNBlucaQJa9psTY2lGaL5wocNMrXDkCCLINtKoTWc0mQ17sogCM5E3Gu5Z5z3KjLLWNrjo3TIaQdcx+bUVc1CaWIymBI5DsO/jEozhh7pJmZ1A3f0VhyYXO+j47vGW/KDLddgXVbHYwUyJBM8OceqH4jaZLwIcG5ZN4377LmmNrWVa2xtVtJjr9bQDtOh5LD4isXEkmSb/wB1Z2njS9xdPZE6BDnt3rs4uPxgtdG8dgv/AF4KehWAs4SOzUd64pvOgGov29vyCZu9a0mjY1mUPBL2cusOw9oN0N2w0OdmFjvjf2qLCEhpIPMaLqpUkfJZTHV2u+4oM1U9PRQs1U9LRdEYDvRp37VQ5+hXpq8w6L/6uh8XoV6jCnK+xFenofiPmU8J6bNfid5ld5VO1KzW3dzHkE5au2tu7mPIJnJBVAu7u8lw4KYau7vJcuagK7Rc8/QLHdNB+sp8j5hbVjbnn6BYzpsP1tPkfMK8SrKEJJEJKyegUMc6nh2UiAeqacydwdB+QSdhRUryc3XvA1kC0c1y3GNEtNKq43hzaRc0TI97cUMxhre1L2MqgWDTkdFmgSIEXInvWW/tPJj5Y6iw4Q9wizTEzwsjeDdLGng4jxBWY9p1j2wfEA+qP7KqSzk9vzslO14zWMn0u1GX71m+klN5d1PuiYmYvw8kSp7WnGPpFwy2DRvzj3h5+CsYvCg1HfCPzFcWrhl7XHnj6G4qOlSE3Ehaja+wiJqCILp13GIt4odTwBnRdmOe4vHHy6Dm0YIICZzLnt7oWpwGzJ1UO0Oi7yZpiezROZKyw0ASA3eCrjNnn2bakiOG+LCR4iy6ZsaqX5SII1mLIliaRZhnA6R1fI/12KcqvDDctrLMF1PS0ULNVPS0W8cYz0XP7XQ+L0K9QOIbx+R+i8w6Kf6uh8XoV6tmKjLsRTZiGxr9p248eSf9Jbx+R+impjXmfMpEJGqNxAl3PgeA7EzsQP6DvopgLu5+gTFqNBT9q2Tru3O4DsTe1Hb/ACu+isAXd3eQSypGqsqCTrr913AdixfTV01Wa+6dxG/tW7Y3Xn6BYnp1/ms+E+YV4lWQISXSS0S9Q2DtMOp1J6oaZJJtDp/9fmreHrh2GbBktDAewgtQbojTDhVBEhwaSOIl/wBUYwtMDC2AG821IdEnuCzVWEqmCOUfylzfRGthVbOHaw/7o9VSbsv2riJAyvcLtn3niPMq3h8A+iSZBAiQARIaZ9FFsnZoKuLpNxgsARUu6N+hMoriMcw1HHMIIAnuM+aGPx1QvkPIBdYcAToiDsQ/e75Bc2fu7UixOJplmQVNe8oFVrOpgl3VjfEg8vojNPaJdU9nnbMSbDTTh2qels9xaWVGh9MmARuPLceBBV8c02wlkrNbK2jJdmeez7pNrbu2OQ4rUbGqHUkkHSTMLP4/ZnsaoY5pAEkOizwYh3p2QtDs2n1ZW+ck6Vxbs3kuOwYNQvGpbl+cgobtrZ7i0EXDAS4DzjkPNE6Mq1hqsuWFrWz1p5OB1rablNRFlsB/hzVrYkiiWtom+cm1OdWQLk8I3RJCHdKOixwNb2Rf7QFoeHZS2QSRESd7ToSuzH3Nx52Xq6RdFR+10PjHkvVsq8r6Kj9rofGF6xlU5CIKQ1+I+ZTFqkpCx+J3mUiFJqzW3dz/AChNlUjRd3P8rUsqArNbd3MeQT5V20Xdz/KF1lSNXpt15+gWF6d/5zPhPmt9TGvM+iwPTz/Pb8HqVWJVkoSXUJloWnovRzZz6bajSQHZWtkXgib+Mq7s/Dubh3lzy6ZAB0bkJBjmRKy7+kL2hrgXdfXrRpy7SosZt1/sixpcJAM53bzJETF5KjR7FNm2r1R/9k/71eq+8eZQPo/VJqSSSTqTqTIPojdcdd3Mrm5uoIFPow+O1dbQdVaZDQW663jkrGLoXBE68VQr4Gs2SH5uwH0KnF08M+Q7F7DxFUe1Y0CR7rTDiNx7T3rUdHKjzSaKgcHRBDpBkEiSDylQ7Pw9dsOFRjh9pjgRzLXDfzWiw7JEkLXe/TSTV2D9JNpNYGtrtJpua4sc0DPSrNFonVrhAIPBUNj4rq8Qbgj6I7t7ZLcRRLHGI6wdqQRv8CfFYXZ9epRe6i6xBseziOw6q7fKfpnL45ftshVFhvO7sRbY+zDUM6MGp49g+qzPRnAOrVS57j7Nup3k8At2K8wymIAGm4DS6rj45fdTy8mvUEKdRrQGsHID+vmqu3Nh0ca1rKoMsJyvYQHNnVskXGluxQnFBpLW3++7eewLvC4gl0C54Dcui1yspR/w+rYbE0qjSKtJrwSRZzRxc3f3LVe3bx+R+iP4RhEyZJ14AcO1V8ZhQQXN1BvwI4rPLH5OUEp1ReztT9l3E9ic1P3Xfy/VT0xY8z5lIhZKUmvMu6rtf3fut7Uxcfunxb9VYa27uf5WpiEBTaXS7qjX73YOxOc/Bv8AMf8A1U7Rd3P0CchIKbM9/d1PE/RYDpyT+kCY9zcDxPEr0am3XmfNeedPB+0j/wAY/E5XiKyiZOmVoE8UIps4gkeBI9FzijYfC1WNpkOptcPtdbkXZifmCq2I0b8A9VEXRfYPvDu/EB6rQ4j/ADHcys9sTR3wE+EH0WjxOpdxv4ri/K5Jx4y37PHtFXALdUDrhrT1nxPOB37tUSq7TIsGg3G+93AeqFbawBcwkAks638P2h4X7kfjZ+U23wtxl0Gja9SnUmm4kDVs2dAl3916HsfHtqUwQZDhI79y832RgDWqhnE5Z4DV7u5oPeQt5+hezY32dsoDQOLQI8e1dmWMiMeS79jUrBdM25MVTEQMoh3EFxnw9VssFiMyi6RbCGJpRYVGHMw/ibyI+YCyxy1Wuc8p6T4KiGAU6eug/wCfmiNeuKbcjbn7R3kqns+GNL+5vqeafCszEud7rbntO4LtjjqTMWgAe8fM7/QIjSPsrdnWPE7+5V8PSh2d2ovH7zvdHcJKuYbAufc2HE6Ace0pyJtF9m1D7MHeTv4cVPhWiYHui3OVXYCQGtmBaTqVdoMACuxIPXw2RxG6SRyJkKIhE9qNu093h/dDiFy5TVayqzRd3P8AK1IhdtF3c/ytTEKTQNF3c/QJyF00XPP0CchIIaTdeZ815x08/wBV/APNy9JpCx+I+a826en9q/gH4nKsSrJpJpSVkMPvhmdjiPxn1Vet7jPgPyc5FcFsipVpCm1vXzZgD1bQZ95PjtgPp0CX2fTdly2I64L5kHhCjaq76O/ld5LR4agXMibjq/y29FmujRseTvwla3D1mtdUBj3pEn7wDvMlcf5XD/1wk+qMbqgzsAW1JJtyUO3sRlokDV9v4Rd3oP4kVx9QF1tw+ZQDaT81ZrSJaxuZw+91gQz+JzaY70fj8er4ui3WG03RDAlgfUIuBkHxOh7/AJZB4rV1IAE7gqOCAp02tzBznDM48ajjLz4krtziV3dufpxTqdY9t0Ww1aVnMVtFjKjKZPXdMDgIOvOEVwlZc2c1k6+K7xW8cYA4epVylRy5KZ3frKnPWPIKJjhaRIsfBSYZ8vcX6k2HHh3Lo4s9zV7YcuGrudL+Cokuzu0mzToSd8eHgizabnbx4WUGHw5cZN4G7QIlQC6Y5qplzm6omwWCrVqBL22tvV4BFpaDdquIa2BNzvA4cShZc77oHN30CJ7TfLgOA8/7KiQufLtpOlNgdLvdF+BP2W9oVhzJbwK5aLu5/lauQx06iOF1GlK4omT1na9g3DgExw44u/md9VOBd3P0CRCQVaVAQbDU633nivOOnrAMVYAdQac3L02kLHmfxFeZ9Pv9X/A3zcrxKsmUyRKSsm1pFxDzTe5rjmIddpYYOhmbIztihmo4nMes29t7mUGz3SSsxh8W5gcx/vN+2PtNsMx7rE+OsmTZFVzn4lrnOP7M83JN51vvggdyw62uq/Rh3WI4g+RWzpgCqJ0cweLY9HHwWJ6Nn9Y3v8itjjZAa63VynuIynznuTz6TOw6rUlzj2lDKDJq1HSIzRG/qDKO6S7varLaqoYfaDAwvdDZJgSTO8wD2krLjnq115/EFNnvLqjexxB5RKl2ltnIfZUW+1ruMNaLhvaf6jigeyva4mo5lF2RurnHUN0sNSStxsXYFPDt6olx955u53M8OwWXTLqObLsI2R0a9mH1axz1nAlx1DZGg+vop6DspLTqDHNG8a2W5Rq4jwkBCNt0sjmuHDKe7T5eSz5MdzbTiy1dL1CtZd1MQ5nWbq24tM8R3obh8Qr2eQsHXrc1W62ZjadWkKlJwc3QxqDaQQbgidCrNOnDnfL5yFgcBj3YZ/tad2/92mPttG8fvgEkcdN63mHrNeG1KZDmPEtcP6/tcL0OPOZx53Lx+F/onNJmNfonYCBLjMKUclDXd1XeHitLWUCzUzEk8T4TYJiEqY1+I+acrlaoGC7uf5WrpwSYLu5/laneY1skau0Xdz9AkQuBiWyesNdxncOCRrcA4/wkecJAqOne78RXmHT7/Vn4G+bl6XTe6LN3nVwH2jwleZdPCf0szHuN0M/e7AqxKsoSkuSUlRNxiMMHB24gy0ixaY1B/qUF2bj3sq1vZU87vZPpvy/csC8M3EWsLdgWhdYPPZPyWOw+0Q3Vs7zEXJM38VzcfuWf3WlWdkbTZTe0uJAGtlpqnTOi5uVrH1DlDYA1tB4odtHGezYwvpOAqCR12OzQGuuGukWe0wY1VjoxtcONVsZQAHiBu0Igdy0z66ToJxGKrEHqezEXzWd4Hf3JqGz2gBzhLo0Og7lY6R7UDqpY0agSSCDNtx7ICkZUDaLappONOcubMyDct90OzRIN4RJfH01mc3ujfQDDdau/4Wj/AHH0C2hYg/RGuypRc+mzI3Nlg78oF9T95GMQdw3q5NMsruomsnrdw7lTx2E9oxw46cxoiL2wAAmezQJp2w9KqWmCi2GryFU2vgCHkxvlV8JVhc+WOq78M5lBn2kLQdFdrhrxQJgVJLOx7RJ8QD3t7VnWtzBSYKg5tdhDXZ2uGUR2ifor4ZfLcTzWeOq9JPaoMa4hkWJnjHHsVkx3Kri2iLcV25dPOnYUwOv7oudxPqE5pne49waPMFSM38ynK5mqsygJdJcb/eP3W7gQExwzfut8BPipWau5/lak5I0FP7XP0CRSZv5+gTlIIqWnefxFeXdPv9Y74G/mXqNHTvd+Iry3p9/rHfA31VYiskSkmKSpLfOMsf8ACe/qnxQRuzadSiHBrg4Bv/caGQTJsW9p37wtA5oggAAZT/uBQbYmEruaH06YqDLljOGm0E2kdl1hhPHf7ayeV0kxmDqVm021HBzWQGAPotIaYES27nFrGXPA99zC7MpUTmYHNdJbmLyTGu6AusRjMSxgLsPABABzl13WEwVTxDq3t6TKoawPcHQ0jSbkm/Aq77FwuPu2f6W1KbTVZ1Q5zw5zy5xtlBa0yfdiD2WFly7Z9Y0BRzs9kDOXPRs6S73/AHokm3auMEypWrPrUWioMxADnBpAMkRcSNUWq43EsYS7DWbcn2maAOwGVpjEzHbV9HsA2hh2tEn7RkgmXAbwACFfpMk5iqmzarnUmFwyuLQS2Zg8JROm2wRUoT7w4gHzH0XLhpzVh+pUFbRBOcRsrOdFH/8ACQ4h2bJOtpn6FHQ/KGO3QCijWyJXR4Y/KfOzoG2Z0dp0nTEncT6cEY9nuTuaumdqqanSbbb7dQq2NZA71aKqY52ijLo52HM38ynKTN/M+iT3RrbnZc7VEzV3P8rUzlGzENl0Xv8AZBd9lvAJnVTuYe8gepPySIzN/P0CRUTcxn3RftduHJM6iTq93dA9J+akyoe73u/EV5Z08cDjHR91vqvTaGGbluJudST9o8V5f04AGMfAjqt05KsSrLFJMUlYbehsb2bswL3F8w1zC1w6zSB1ongrnRvDvp0nNp1GGo18G+ZgIABa5sBwsXXG8CdFVq46o6oHvyioGBoyi3VcDMEniFnqOKOabG+ciAAXOjNpxhZm9EwQFznzdYjNYlrhcstuETeVkekVIVHUxSqZj7nWf1g5zyNLHLr3K7WxwNAuLGtsYAkwZItdZ6oHGqyo4SXVGER2OEADkE9jTU7LwwpPqUqbi17WMy8DAJzFp1l2sXglG8GyXOzODiCM4GlNxGjRrB71jNtk/pBLhEhpHdKv09pmBFKnrvDnSQB22MFPDeXqJrf06cDXt0F1aoOmOapYWpLGzrA8lNQq6xa9kBO9yhqu3LpzpKgqG6r4Idp081Ft9Ar2zXdWDEi1kM2VW6sHRXcDZx7fRbypXntTNN1O02XBYqLRiheLzFxhwA092T4kx8kUmOSHYkdY81lydKx7UGUJmS43+8RuH3YXQoNGjRzi/jqu6f2vi9AnKxaIW6u5/lauXFO3V3P8rVy9IIWHXn6BIlcs38/QJnKQ4onq95/EV5V05P7Y/k3yXqVL3fHzK8q6bH9sqcm/hCrEVmCknKZUTR4B73upZiXEPdPYMoIv3OV92yGMEgRF/DfJ7FO1tGjOTLa8SSdCIBvGvzKCYvb9SoAA0MBIiCZJGgzc48FNnv10rf2umsX3j9WTbQAD7AjW5ufmrdWsW1GtNNjjAeRDeqWkhrrCxs6OYQcY7E1bBj3XnqsJaDJvDGwbox+iVmshjCyo8n2les5jXEzbLTBJEAos9J2m2ZtAVMTVeQQAwU22nrCS75lVRRxHtW5W9SBN2i++ZOqN7M2fTpAMBFhcyZJOpJIEklX24NpcOfj3rOUxrRoPZHemY+CqT8UCYuOwro1rraJERUuuKiho1M0AOg9vyXb6m42cNQq+C+RDZ1URBRPDPh3YVn6Zsd28KfBbVEgFw8QqxpWNk0p4VfCVZaCrErUnFRlkOxQ6xRR+iHY1txy8v7qM+hO1Cn9r4vQJyohXaC4EgHNpv0bu1SNedGuPMZR/ug/JYtTN1dz/AChO8Djciw81CMxLvdbftd9kclG4ydDpE6eG9TScl4EyQL7zG4KN1cbpPIHzNk9KkBMATOsX0G/VJxU01Zj3RYAa6ntO4fVeW9Mif0upOsN0EfZHavU2O6vj5leVdMj+11P4fwhPEVnUkklRaenVKeHre6GsMbhF+WhWQr1DhqjhTfSdeJaGviBFpBDTrp4q1Ww0irMiKZLTxtINuOiC7OotzD2hhvy8Up6dPL471Bv/AOUYg2zzAk9UeSbDbQr4l2WGkC5lwYBJ+8ShW1NrMdLabYbuN7xwG5QYV5JnfMyjbHT1fZnQHEOOdxY2W262ae8f1dNiNk1MM6Hg5QRfVpHHNv5KzsTpDiKOHL65u4fqmEXj7xGvILI7T6ZYh9VzjVcGNEuaCMpGmXLpJMDvncUpfhPi1WJq0suZ8NHGcuvJBsVj6cE0nucO0CPEwVkDtF1czUd1R7rNwngN5tr2KLG7UkZRolbeoqSfIvjulTwSGkDdaD8yqdXpBXdd1V57/ogrHSVM4pXZxdbiy43JPMyiOGxWkILRVygTuWVXK1my9sVKZlr3N3WJjvGhWy2R0zcSBVGYfeFiO0jQrzfB1Y/r0RWjVIMyjHkyxvqlljK9dwuLZUEscHDs3cxuVbaVEECePExfiN+iw2zNoua5rmOLSNeB7I3hbF2LdWp5qYBIuWzeY03QuucsyjG4aqtRaBmAAAzbrbmrsobSp4vOXVG06NNsl3XDs9o0FwRHFc4TpDSq1PZtJzDUFpBHA33Hip2elwau5/lauHroau5/lauHlIIG7+Z9Fw4pwdef0UbypoQ0z1R3+ZXlfTD/AFdXu/CF6Y/GMYwF72tH7zgN54ry3pNi21MTUcxwc0xBGlgAjEUFTJJlZbaXGvaSM7nMYbEsAdHNtpCGt2W+q97aTg9rScsnKXAaHLxhaHaWzHgXYSN5FxHmED2O9zMUwU5u8CNZE39U97Xl7oTXwrmPLXgtcNQVp+hNNrsVSaWyAS4zpYfVEP8AFDZgZVpOaLua7NG8NiPMrP8ARTFezxDXTEeqm+xG7/xDx8AHNfcALeK80q1erM+84z/CBE/zFegdPMNTqYUVWkZgRpvB1BWAqsJotdFg5zSYtJAIvNzAO4JYkRxFoCjBUQK7BVaCRrlMKigauwlYItNcrNOqBxQ5r4XYrLO4rlGqWJjRXaW01nW4jcpWYi6yuCvJqKW1botS6SPaOqYkX5LFCtG9TUcYdJ/5RrQ3ttT0rquEF8iIhQjazQc0AO4wJ8VmvbHjYqvWxhCPdHqNo3bR1zHxKt0dtO+IdqwuHxkDVG9n4ts3M9u63JOSz5KjW0dsVmg+woipv98Aj+Cx+axW1uk+NzZX5qX7rW5T46nxW2wVYPuI4f2V/EYRj25XgHscB8iqudidbePOoVH3dJPFx9SuG7Kf2L0p3QZ1UzQaXDgdO55RbZv+FW/EVQ39ynd38xsPBXMrSs08g/6K/wDd8T9Ey99b/h7gf/5vPb7R10lXsnk1XaNf2VT9YPdsCOt/A4amOKAdHsW2ji6L3e6HjN2DSfmt1i9nNcDAAdBg6X3SAsY7aNJxLa9PK4WJF4Ise0fNVC29N6aAVcK91MBzw3qkQTDtcvMSvGmg5oAJPAAk+C2mzKRDIw9dxadGkyByBuFONo1aRlzAe2Ln+IIvoM9R2mThatKoSDYskHUH3ZQrCYgAOY4Sx8TAEtI0cPpaVu2bTw9e1VkHiR+YXSd0WpPGajUHycPEXCW9Dbz2qyP6i3GNyYFbLafRqoG9annA0c3rEeFwOxZvE7JInKZjdvTCs0qQOUDTGqmaLIBFcErsrkhIzB66p1VGQuCUtBdGJU9OqhjXKdleFNxVsXp4ojt+amdUDr5ShlHFXj/hXGV5081npW12jhgYiFYew0xG925UtnmTJ/rwXYBe6GyYMT28AVpMfsrW1a9lJrb3gTfVQHbRdo0uCpYHozVe4F5IA1zHs3BGcLTo0yaRjNrfjx+SfjL2nf0ubM/xUpWZUJYW9XrN6trat+i0+A6UUawljmu+Fwd8tV4ftnYdZtSo72bi0uJBaMwgkkaaIU2oWmxIPZYhPU+EvpX9PZ975H6JL52HSHED/v1f53J0eI9N9UbAlxDR2kBeW7YINaod2d2m/rGIWy2xTsw6nMbm/wBkrEbU/wA1/NVoDzWwRFuoyP5QtDgjUytvmBAMOvqs8DIaf/rZ+FabB1hkp/C35JYnVBuMoPJDmFjgYkXFj4rrD7HvnoVJ5G/yQWtW67vidffqU9B5BkEg8QYKaYP4jpDiKAJczPG4gyeTh/yrmA2/hsW0e1olp4ubIHKoLj5IM/pLVp0yXZagG54103hT4LH4fEszGm+kTIt1myNbjTwS19HYu4voNQry6jVg8w9viLjvlZ3aPQ7EYcF2XOwXzNvA7W6gI4/YrqYcaTi1xacpBLTJFjOsaIfh+lOPw5ArMFVukkX/AJ2+oSsDKvURct6+tgcUevS9m87xb/c2x7wqGK6Bg3o1Q4cHf+zfokbHl64KM4noniWT+rLgN7SHeV0KqYVzdWuHMEJhFC7amyroMTBZoVzDYncqRTg3Ss2YvTxHCx3fRaHoZi2sfUdUeGtAzEG5PL5LG+1myJ0aRAkiGkX+sc0Dtq9p9MXVZFMFo0B3CLye1VcM8uOYkuqd+ibCUAKbQIcTw80SpNj3WjvU3L4DluOcG218PFQnF03/AOfRY+d8Qf5gpa3aJKqmi7eQ3z8Eidf9MwP3H/8A6FMl+jj7x/lST3Q620Ooz4/yvWE2s39c/n6BbvbJ6jfjH4XrF7Up/rXd3kFrSizhsTLR2NDfCUYpVTlbyCE7IrUzLXkSTbdp2rd7Mp4RtNuYF7ouCQL/AE7kYwWsSaDnOJjedbb13QF4RjFEFzobDSTAHA7kM2fHtgP3vVGhFv8AQxll4BYLmdIA3q9gLC4AGoaABlBuBYDddFMXh2uoEWuI/wB3FDMKI+zAT8StH8R0gLmZTAaBwAAjfKHmpI48P7pm4fPYNc4yLNncUUp7Kdo7KzsJLnX/AHWyU9WlvTPswjajoFNweeAme8KntPZVW3snmm8GdS06REhb3ZWAY2oC0Fz9xcQ0Cbe6JPipukeyfaUwHOIOaQacNLe+899uxK4anZyvM6HSbF0CBWYKjd7iLx8TfUIrhul2FrWqjIf3xI/nH/CmxOxKzD1XNqDcHDI/5dU+AQXHYBmlakaTj9ojLPJ46p8VnpQ9U6PUKwzMLSONnDxF0MxfRADRk/CT5IVS2Q5hzUapB5lp/mFitHsTadbKRWuQbTEkQN413pfoM9W2E0bj3lQP2Ywbvmt6a7H2cB3ifmqmJ6P03+6SPmEvI9sONnNGk991ap03DS/JaA9GstzL+wWUYfBLWtDCBvEH5o3sHwTKhAkADtsrxqAX97lpPNC5qGxMf1xXeHx0ECJHHQpaAgWuO/KOxQ1WAf16qY4trt8c/qualMnlxF/mp2NKvsR2+KSl9mkq2RttsApN/wDIPJyxe2T+sdyHkEklqUD8GesP63ozQxDm6EhJJBjTbgEqKnQaK1KBEm6ZJUltq2Gb+jvto2RzkKHYmCY5slsntmPDRJJbye0Vcw1QkubMAaAWHgNVVdiHSRNuAsPkkklydHF7ZRh4hG8ceqOaSS5fhoqmkCDZDKlIGQQCDrN5TpIxJjem2DZhzSdRb7MvLs2WYMR9nQeCrYWsYBlJJGXUVBWhUPFO+u4AkGEklkYns6u5wuZVl9MHUA80klGXaQLbTA09WyGYVsynSWs/iZ3G64NUgyCQewpJIDr/AKlU+98h9E6SSe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http://www.dierenkliniekhulst.nl/afbeeldingen/endoscopi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04780"/>
            <a:ext cx="2880320" cy="3836587"/>
          </a:xfrm>
          <a:prstGeom prst="rect">
            <a:avLst/>
          </a:prstGeom>
          <a:noFill/>
        </p:spPr>
      </p:pic>
      <p:pic>
        <p:nvPicPr>
          <p:cNvPr id="1032" name="Picture 8" descr="http://www.heelmeester.nl/images/endoscopieruimte/endoja/slides/colg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653136"/>
            <a:ext cx="5241057" cy="1877615"/>
          </a:xfrm>
          <a:prstGeom prst="rect">
            <a:avLst/>
          </a:prstGeom>
          <a:noFill/>
        </p:spPr>
      </p:pic>
      <p:pic>
        <p:nvPicPr>
          <p:cNvPr id="1034" name="Picture 10" descr="http://fokkesukkearchief.nl/image/willen-sowieso-geen-endoscopie(1399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844824"/>
            <a:ext cx="44577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endoscopie</a:t>
            </a:r>
            <a:endParaRPr lang="nl-NL" dirty="0"/>
          </a:p>
        </p:txBody>
      </p:sp>
      <p:pic>
        <p:nvPicPr>
          <p:cNvPr id="4" name="Tijdelijke aanduiding voor inhoud 3" descr="endoscopie 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7163" y="3170101"/>
            <a:ext cx="3736709" cy="277917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</a:t>
            </a:r>
            <a:r>
              <a:rPr lang="en-US" dirty="0" err="1" smtClean="0"/>
              <a:t>maagdarmkanaal</a:t>
            </a:r>
            <a:endParaRPr lang="nl-NL" dirty="0"/>
          </a:p>
        </p:txBody>
      </p:sp>
      <p:pic>
        <p:nvPicPr>
          <p:cNvPr id="4" name="Tijdelijke aanduiding voor inhoud 3" descr="schema maagdarmkana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8932" y="1600200"/>
            <a:ext cx="224613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coloscopie</a:t>
            </a:r>
            <a:endParaRPr lang="nl-NL" dirty="0"/>
          </a:p>
        </p:txBody>
      </p:sp>
      <p:pic>
        <p:nvPicPr>
          <p:cNvPr id="4" name="Tijdelijke aanduiding voor inhoud 3" descr="colosc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5857" y="1946280"/>
            <a:ext cx="3368431" cy="2490832"/>
          </a:xfrm>
        </p:spPr>
      </p:pic>
      <p:pic>
        <p:nvPicPr>
          <p:cNvPr id="15362" name="Picture 2" descr="http://www.pouch.nl/Plaatjes/coloscopi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3619500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Myiasis</a:t>
            </a:r>
            <a:r>
              <a:rPr lang="en-US" dirty="0" smtClean="0"/>
              <a:t> (</a:t>
            </a:r>
            <a:r>
              <a:rPr lang="en-US" dirty="0" err="1" smtClean="0"/>
              <a:t>vliegenmaden</a:t>
            </a:r>
            <a:r>
              <a:rPr lang="en-US" dirty="0" smtClean="0"/>
              <a:t> </a:t>
            </a:r>
            <a:r>
              <a:rPr lang="en-US" dirty="0" err="1" smtClean="0"/>
              <a:t>ziekte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4" name="Tijdelijke aanduiding voor inhoud 3" descr="myia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62362" y="2953544"/>
            <a:ext cx="1819275" cy="1819275"/>
          </a:xfrm>
        </p:spPr>
      </p:pic>
      <p:pic>
        <p:nvPicPr>
          <p:cNvPr id="1026" name="Picture 2" descr="https://encrypted-tbn2.gstatic.com/images?q=tbn:ANd9GcRVfhuCEK63iW-mDXyhAodXFzjpboGPt5F1wZGM-fpM-uvi7_-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14055"/>
            <a:ext cx="2520280" cy="1675247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MSERQUExQUFRQWFBUVFRcVFxUUFBQVFxQVFBcVFRQXHCYeFxkjGRcUHy8gIycpLCwsFR4xNTAqNSYrLCkBCQoKDgwOGA8PGikkHyQsLCwsLCwpLCwsLCwpLCwsLCwsLCwsLCwsLCwsLCwpLCksLCwsLCwsLCksLCwsLCwpLP/AABEIAMIBAwMBIgACEQEDEQH/xAAcAAABBQEBAQAAAAAAAAAAAAAFAQIDBAYABwj/xAA4EAABAwIEBAQFAwQCAgMAAAABAAIRAyEEEjFBBVFhcQYigZETobHR8DLB4RRCUvEjYnKSFSRT/8QAGQEAAwEBAQAAAAAAAAAAAAAAAAECAwQF/8QAIxEBAQACAgICAgMBAAAAAAAAAAECEQMhEjFBURMiBGFxMv/aAAwDAQACEQMRAD8A9GapAownhSo9Qs/U70+iklQsN3dx9Eg6pViUE4txIHyg/siXEneQ7GPzugmFotfrc/fmrxm026NwfDzIdJI0M6jofui+HwYaZB29+UhSUaBFx6/nNXPhrVns+gwmNkRZRCrYan0VzZFCKrR5JaI2XZlKykp2ejmiEsJXNXU0Ar2pwFlzgo6jlNqtIaYkn85qRrE6g1PIRCM+EuexTtauyJ7GlE0VG5t0RqU1WqMCey0qvpgqpiG7Ij8NV6tNUQFisBZZ7iGFymy2mIoygHF8MItCVipWYcFG4Keo2CoSFm0REJAE8hNhMk9BqH+IT5mj/qieHahHHj/ynoB9FcSGLlxXJh7YCnApgKdK52h0qsH3d3/ZTyqT6hGbXXpyCQDuLYyfKIJvYaqPhFMmCNR8xuEPxBD3nzOHI8uUGL9kXwFMiCbn/Juju4W+M0zyo9h2jVOLZVcVhyVmg2dJVIXaDeqnLFWp8lZiAotORGKKnpqqa0nyqxTfZKU0j0rWrtEjXIMr2qtXMJ2KeNSYCrPd1Pqssr2qRaZpIUzBZR4c2XFsaJ+Wi0lJCc1ygL0vxUTKUWJ3KvUYnhya5apI0KGu1TAqOoJTCjUpIRjaPVH6zJFkLrUSqJjuI4V2bohjgtljqNjb5/VZbGUoOkdFFi5VIhcAnOC4BI1nDBAeNGazu4+gWhwoWb4kZqv/APIq4SmVyUhcmHs4KWVGCnArmWfKC8WqEU3wJ823ojErMeIqgy3B/UbjVAUeH1TPnEcnZteYMcuvyWk4e+N/QmfqsrheJsmHA8yDt1AvHutBhA10Fhttofot4yrQsYD0Ke0kGAoeH8nFvvlKssc3OYRb0UXKJDRAEnclSuba6qOxgkRYBMxWJOyzt0qRJRsSFKysBbdDZcJMrqOYm/NTKrQucQOaZWxED8KqupGEOdOgkgEiJtzRllpWOOxOmfiXOg7FQ1nhgiTHXZQ8Nxo/SbOib7325pnE8a2wMX06lZ+8d09auhjDVZE89OqnAlZPF8YNFstEuOg0AaBqSbC10U4fxprqQeHAgiQRoeRHRTeTV0fhdbFajVVpyTroqtPiYMzsfTn9lLwyqXebbZLe8uhrU7Xg0hKHKYAKGq1dXpkUuTXqJj5MJDUTmULTnt3VSo1WH1VVqNJ3sq2ShiqRI/kBZPi9Ah0/Ra6vBBj5rPcXpmNQjezjPlK0LnBK1StbwoWXxRl7u5+q1NDQ9j9FlKmpVxKJclK5UT1xuIb/AJD3CeKo5j3XzmzEv2qP/wDd33UzcbV//Wp/7u+6491tp9D/ABFmeOvmBAPmO8bryfC8WrgiKrz0L3EH3WqwvEnOAOhj+7Sd9VWN7KwerYcECbHYyDB6O29lb4VQcDZomb3EEf5CChNPjbmi7c3TT10R3gvFKbwLBruRj5EAT6LW3tkN0aZ6ewVmm7L/AANUjXgDUH83T8omdY/JhGX9CHeYiTqdOiXFYqGguHKU81LdYQjjWMik7Qje8d/v3AWWc1F490UNWRIIM/Toov68NtP7FY7h/EnCWZpAMXFnTdTVQAJDnAaxMx2XFn/Jsn6x2Tgm+61GI4r5TBA25aawh1DixIaCIBuCBYBZd+MqOe29j/a0z1vrbn6ojhce4PyvIbykWPU366Lny58su3TOCYwRxWBc4ipRrQ7QEiW5ZkjnqB7IfxF+IzDMAXCckfpmwvyRN9UiHG4sDqPWJKGcVq1M1su0GCBM2k7IvJ44lhh5U7itPPhhSLpdULQ8ne9xGzRFgnBz6Tv6ekBlp0KYB2Dzf2AIQ+hSe9zc1gCddydT1stCyl/cNXuzO9dAfQD2SwzuXZ54ePStgKb2TmGeDedN9tTyRzAeIY/UwtbeJsY2sqb3ZHzqINtJ7qQPa4XFyLc108duPq6YZ4yzdg7huKh1xonO4m2/yWPdi/hvvNpJ2EfutBgix4DxBHRb8fN59fLnz4vHv4TfHMzNzZSB/wCfVUaj/OY2T5OuwsPurxvbOxcc6UnxuSjp1rGfzdSMEroxu2VmlPFA7AIJxJhjX9vdH8RT5IJxMwDKvWiZeoLpGhPqkTZIxQ0WdGOP/U/RZYhajEmKL/8AxWZKuJRELk4rlRATvBTtnFRO8H1Ro5egtAT/AIYXK6ennA8NVhuPmj3D8O9rRn26mfotQaIVHH4YGB9/lCcLLWkuCYHybkdR9Y1V5/DGmDcE3tb82S8E4dCKPwMm+n5v6LX3HPs3AYuo2GmXDu0n33RuhjZbdpaev3QqpwxsWsehKq8Rw1ZlMua4iBMayOV9FHeNVOx+vjBGt7Tv6Ac+iz/HsYwtLCJBaCeczMd4g+qzuL4nUa4fEccgMFos1294259kIq8ZJ8xdmmb6eYa2/NQsOTK2Onj4/GtSazAxptA23QrGcXsYj6oCfEUOyxZQ1eINmY915nNjlb6elxSNVwisyoJIIefK0Tc2MwIgfylouIrjN/Z/aTIjXfRAH48Pa0iGga8zCLcFGYXJAcZE3Bib9Yk+6wsv16ba123GEbmabhwOkadfN7qSnQBmbwIvpZDuEVWtZkkdDue8olQxN3B0WFp0IP4F04XGyOKyy1Vw9LQOtrG9u52V9w8oiOnIqiWlzhERb8hE8ljBFtk8J70M6qVqgzAZhP5dNlw1KG41/mcC4geXTX07FDcfxt7H3dI2kCY67Kcc5bV+G4v8Tq5nXaXa9IB6/sr/AAWsALOgQNLn5WGiAjijan9o7RY+qtcN4rBvePWJ5R+6rCy3aOTG+OmtpVLEC9/U8lcrMhsDshfCq+Z0xaPKOvM+v0V3F4iIJ15L0OOdPPz9pxh7KfMqdOpaRopW1ZC6semNMxLUC4m4hp7HU/uj1ZkhZ3jcta69oMbGehVE8h8QcUrMquy1Hsv+mxb6ckKZ4sxTdKvuAl8QVn/Fdm2PKJ62/ZBi5ZVo13BfF2JrVPhPcCwtJNoNo3R0lY7wk2a5PJn1P8LX5lpj6TSSuUL6wBXKxocZUUgqqq0qQFcjdZ+Mq+Lquixj1hKHKKu2QnConwn4kDMfpI6LQYVhJ/P3QzhdMCBvF+f+kfwoA7rfxc+17DUABe6g4vBYRpNuyla5B+O1SWwDGuvTQKcuorHusJ4+8hZBAaWz11J9LBYt+MHnm0CY6u/iFpvFmJOZrjDh8OwPQ3J+Y9As22g15zxGeLf2j8IXN/bs38KTuIOi9x2vy1U9DGttIP2RGrw4GkSABl1O5QWqzK47g/a5WXjM41x5MsK0uHr0nC4NuQiRGpRjh2FAp/EBdlJ2B55QZ01ssfha4EZgY1ka9gjnDuIubngua0jzCcsgzBjlm+q5Lxavbvx5NxrqWMDXRoHwQ6LNOsAo7iSPhOe0XgRcG0wQRuNfZYt2MZVdRpZyxz5jQgOgkkR7XW1wmA+IxzM2WBEiADYa+olGPF7Y8mclizhqENa4ATEwbHTqqvE+MRYB17xsSpv6lzKYBgkWM3sEOr48Fghg6akdSlnJjOqWGPld2bU63EwGw+AJmZGYX2+yqY5zKwZp5QejndVBWwnxHDUtkzG0c1adhGiANI7mIWWG7HTlhNhdOmc4gkADlc7QButNw/BZyGtGZ2pAAMdeTe7vZD6Jp5g3MMzRF/8AGZH1hd/8hUn4eYtbmgNbYEaeaLuW/HNe3Jy7rd0ctFsAiSNrhI0l0yhmDeBEXjXmiNKodh/PRejMpp5tjnNc24McxsRzVqiNzA7GyYC2oORuo6TGtN2jv6K8e+4ikxWKAHXkCD7IDxPiPkda0X3+SOYlwMi3TuFjfFdaG2s7S2/odfqtkz28z43gmve5zTFzN5HtshD+GkHULQ1/MSTZ2/I+mxVU0Fk38YXwxhTTc8uIu0AX6laH4g5oLhWxKmdUVy6TcEWPxkVHDt9AuVCu+XFcjzPwbVr1I2oq7Xp4IWJpw9WqLBv/ACqDaikbVhOFWg4YPNO2/Mo5Rq3JP5ss9wd4yybHrv1RYVbAD039Vv8ADns7EjVm3qhvHawFPSbge6sf1MCNz9Asz4j40GkM1i57CIHqseW6xtbcU3lGQ8WOcaoEAHLEHYHfqdFn8PiHUxkcLTmHON4/N0XxjzVfmPWSeemqpVuHl7yxrC54Fptl3kzt06rlxy+3XcdrWFxoIewG5BQF5OYg76ynk5XCJDgTPQ8k+vUD4O/Ma+vNHqiekGGcWkB14Nv9oycQ6f0uc1zMrMzj5IOYQeQvbfohPw+emx5KxTxzmwN23afdVezxyk6omMT/AMtIhpOR4cQ0baEhsXIJlet4WfhsymXEQ6OcA+tvqvFH1S8AtMPABaRa4m/1XqPhDjxe2kI/sbmB5SQCOsyoy14i7taPH4OxcLODdTpYa91ksXjSxpa1zYg7bjZeotwYc0yB5h+y8X43gDQr1KbjEHy2JzA6Qp5ePXf22/i88m5Vnh3ECJPlkzzA15c0TwtRrg6XXOsbAfhWLD41LhrY+U23M6dlLgcaaZmZnQ66/sEsOL6def8AJ48pqzQ5i+EhslhOtu0c13CsSQ6SJINheeZVapi3ZIBm1uXqpuFnK0mZJNv+rYku7k2HYqfCYMMv26nbWYDFNdl82R06OGYHn5hp6hGvjRM3JiMpmeyB8Jqy3yHUARMHS5KMUKdvvqtsN2ODk1KsUnEAkwCbW2uP3gJcVX19O+6Y5nWYv6qtWauvCamnNldkq1zlgm4n5H/SwnivGh55RNxproQtB4ix3wxY+bbvcR66Lz/H4nM4u5/lleV1BhFRzrpiQuSSs2x4co6lRI5yr1XqtpQPfdconFckbbtcnByga5SNcpCUVE9lRQSnNfCAvYWkS4c7bmB1K0WBETcSGyTznQBZahiC07fyjWG4oAIOs8vQD0WmNZZRbxtchrnDZpdfoJv7LzjGcSLnEuN3OM87mT6CV6BjcWBTfyyOnuRA+a8wrulxg7n/AGsOWdteG6TvxQzGJLfmet5E9+SsYfytqS92d41PWNTPueiq4GjmdzA1KKY2kHhgZBdll3/XURbouS36d2M+2bxouZHm0LtnX2VP4Z1bJ5oxjKrTIcA0BrdAZLmiHEci4AG9pnRUsO29gYm8HYrpxvTC47qF2KJEZHWEnX7JmGfnMCx6q/haJe4tbZswZNzYWn3VXiOE+FUYRadY0lOWb1E5Y2d/CzSMOMkN9J/N0f8AAfE3CrkLpDASwHUAvBNvn6oHhGBzpdFrm+saR2KJeF6f/wB/y2mm6QT2tPss8/8AnL/Fz3H0bgKgdTB5gH5LEeOWhsva0F5MNMSfTlZang2Kmm2P8QPkqniPDsNJxI0ad8u3MXC6LPLjjlxvjm8J/p6lR5EPJJM6kg6q42i5pDcmWOYuT1K2HC8QwUwTlzEDQQJOnfVLj8Ea12nLEXO5H7Lm/JfUddnzkAU8FmaP0loiRmi55/myuOpgNAaO8GY9fsh+LpPbUdOsDNl3jeNwf2UtHFNMSeUAGAuTPyt3Xdx3GToQwWKfSqN1ibj9lteHYgSPMHBzZ1Bg9wsyzhxqBrmm4PmHNpmHDn2RzBYVtFgAu86fVdHFjZpwc+UtFKwA0KH4jE/KZ9lORA7jXrKC8eq5WFwN7jvNvmvQxny4ayfiLi5qP1sLfS6z1V10tWrc91ESot23k06U0lcSmuKQNe5V6jlK8qvUKokRXJCuSDXhye16ha9PBSJK16WSow5OzIM5tlNQxOUquJUzqeUX+f8AF0t6Gl19cPbldMRN7Sf9rN8S4WHSWAgm8baaDfmjNLEtgA3HLUduav0GMc6ASLWtmEn6hZ5ZWjGaY/DV61JuXICL/wBpk/dWcG+uQREDrfrYStjVwTnCLZuYACpv4UWgZmwdJ/0sL96dGPJda2zFHwxWrPkQSTrYAd1fx/hV1BsE5ibkxbsBsFpOEPjYSJ627q9jXCs2DY+63kljC55beZ4eg6mXAbjQixuLfJU8cCWwGkuJBGnqCDcHstzxLgeVsjXaBdZ2tw8kuzN0MN1B7j1Sksvbb8nljoH4fU84mG3Fzpm0A7md1oPDmEP9cXmwyEmOZI+VkExDC62UE79dbEbFFeH8TflaDRMgBocDlt/2sjObGN09l8OEZTD5H+PJW+NVm/CfMRlPVefeDOI1GuzebK4kEG8xaR7FanieMLmkQQDqYn5LTjusNMM5+22KrUSAyLx/aBroIWlo4UZWx5QBeLX69FT+G0EQL83fVTmNB5h6fkLC3wbXLzDuJ0RUJbTpucBo8EDzbgT6IXT8PvDvNqdIMvPXSAtXhsKSYHlaf7QNup5o1Qwl9FMnmV5PH0HcF4Q6mwAnbub3iUTZhovv+WVsM/Isq9Z0Lqww05ssrVbFCFl/EVf/AIyCdex9xqQVc8ReIm02mHS6DEX+S88xvGX1f1OJ7/Za26Ex2qVmwSosyV9WVGSs2x8ppKaSmlyZGvKheVK5QuQDEi5cgtNQHKRrlAHJwckE4cn0mlxDRclQU2lxgfwBzJ2CLYbEMoDy+Z5H6iPkByTkKrDsI2i3zfqI9fRB8TVlLWxrnEk/dQucp1PZyG4TiNJrwKgJBMWMfPVaxnDmAsIs02G+1gV59xajPmFiFpvD+INSmxzrbASSLd0aia1+GpwTOx2F41vKZxKqCPLe+9rdFK1+YA6GBfXTdVa/D7SCSIuPt0XPyXSsFTEU8gY4Eg6Ojed5+yZh8YPixNiAQdr6T/CleM9NzYyuaZF7RyWVxNd7K/KQ0if0xzA05+yOG7Vni3VRjbfXuh+M4XmdYC2pTcPxdrg2SJ6Ec7IrR4gzSQJjkur2x7gdw3wfTZTO7iSSdzO3ZPZwHnpy+SPUe4hMqYkNkyNEXGDzqHCYBrCAEVxtIZVTwGLYbz+FT47FAX2RIVrN4ynlfbdX6FNkCRJmIFj36KpUqio6etvTdEeHMIdrPePTUari5L26MfQlg8Nlvb3kom30VZlSwtHQ6qKtXI0+a34cWWdWcTig0Xj87rzzxX4tLZYxzZ6GbIr4p4u2nSJc/wA0GADHsF5E6oXGTMydSui3RYY77XquLLpJJMn8jl/ChlMaE5Q107MmlKuJTBsppSkphQRCo3J5THIBkJEq5A00QKeFXDlI10RKkLbiGjKO56n7BRmomOM3BTJToiTMmucmOqJlSqkpXxbpCXgnFXUnZS7y7SNPVMqv1VQm6BcdvQ8Bx+4lG2cXYbGJ6LyyjxAtbALpzaWy5Y95lXKPiJ4jX5LPLEvCvQqtZp0AA36rBeIcX8SuY0bDR6Xn5/JNr+IqjhAho9yfVDX1CSSdTqlhjpcxvyma9SsqHmfdVM6cHrRWhvD8eqtblDzHLX6qGpxKoZl7vcx2Q9rkvxE0+Mgxw/jj6QjUcp6zZW8T4rqFpGv7LOh651RGy8ZWh8PcZzSHRmab9W7EfMei2+DxAsvIKdRzXBzTB+vQrQUPFRaNCD0Mj5rK47ouF+HqTKrYsUP4jxRrWmSN9SFgavjKpFv9diguO4xVq/qdY8oWuN0z/HarcaxnxK73ZiRNpMj05BUy26eafNOc3TsjbbRGhKlASwgtGrpTimlMtGkJhTymFMjCmkpzgmEoIi5IuQQyHpS/koAU8OUqSU6nNKaqjBSOQNJHOUbnJhckJQZjyoyE/MuzdklGBqe1qc2FziEqZCEwuXFyaUQyylBTQ782XByYicPSgqEPShyD0nDlyjDkspDRwbKkaxRhSsSBcqa5qllNcqSrvAUeRT1AFFCDJlSpYXEJlTCU1xUhCjKCNKYU8uTC5MqYU0pzimFNJFy5IkBJOXLkgcEgSrkGjKakXIM1yVmq5cgfB2yY5KuSqsTCk5LlyFEKULlyQ+DilC5cg56KntXLkHDmp7Fy5Ir7TJHrlypBALqGoVy5MQia5cuQDXJhXLkA0pDoEi5NKNIVy5OJqMrly5B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data:image/jpeg;base64,/9j/4AAQSkZJRgABAQAAAQABAAD/2wCEAAkGBhMSERQUExQUFRQWFBUVFRcVFxUUFBQVFxQVFBcVFRQXHCYeFxkjGRcUHy8gIycpLCwsFR4xNTAqNSYrLCkBCQoKDgwOGA8PGikkHyQsLCwsLCwpLCwsLCwpLCwsLCwsLCwsLCwsLCwsLCwpLCksLCwsLCwsLCksLCwsLCwpLP/AABEIAMIBAwMBIgACEQEDEQH/xAAcAAABBQEBAQAAAAAAAAAAAAAFAQIDBAYABwj/xAA4EAABAwIEBAQFAwQCAgMAAAABAAIRAyEEEjFBBVFhcQYigZETobHR8DLB4RRCUvEjYnKSFSRT/8QAGQEAAwEBAQAAAAAAAAAAAAAAAAECAwQF/8QAIxEBAQACAgICAgMBAAAAAAAAAAECEQMhEjFBURMiBGFxMv/aAAwDAQACEQMRAD8A9GapAownhSo9Qs/U70+iklQsN3dx9Eg6pViUE4txIHyg/siXEneQ7GPzugmFotfrc/fmrxm026NwfDzIdJI0M6jofui+HwYaZB29+UhSUaBFx6/nNXPhrVns+gwmNkRZRCrYan0VzZFCKrR5JaI2XZlKykp2ejmiEsJXNXU0Ar2pwFlzgo6jlNqtIaYkn85qRrE6g1PIRCM+EuexTtauyJ7GlE0VG5t0RqU1WqMCey0qvpgqpiG7Ij8NV6tNUQFisBZZ7iGFymy2mIoygHF8MItCVipWYcFG4Keo2CoSFm0REJAE8hNhMk9BqH+IT5mj/qieHahHHj/ynoB9FcSGLlxXJh7YCnApgKdK52h0qsH3d3/ZTyqT6hGbXXpyCQDuLYyfKIJvYaqPhFMmCNR8xuEPxBD3nzOHI8uUGL9kXwFMiCbn/Juju4W+M0zyo9h2jVOLZVcVhyVmg2dJVIXaDeqnLFWp8lZiAotORGKKnpqqa0nyqxTfZKU0j0rWrtEjXIMr2qtXMJ2KeNSYCrPd1Pqssr2qRaZpIUzBZR4c2XFsaJ+Wi0lJCc1ygL0vxUTKUWJ3KvUYnhya5apI0KGu1TAqOoJTCjUpIRjaPVH6zJFkLrUSqJjuI4V2bohjgtljqNjb5/VZbGUoOkdFFi5VIhcAnOC4BI1nDBAeNGazu4+gWhwoWb4kZqv/APIq4SmVyUhcmHs4KWVGCnArmWfKC8WqEU3wJ823ojErMeIqgy3B/UbjVAUeH1TPnEcnZteYMcuvyWk4e+N/QmfqsrheJsmHA8yDt1AvHutBhA10Fhttofot4yrQsYD0Ke0kGAoeH8nFvvlKssc3OYRb0UXKJDRAEnclSuba6qOxgkRYBMxWJOyzt0qRJRsSFKysBbdDZcJMrqOYm/NTKrQucQOaZWxED8KqupGEOdOgkgEiJtzRllpWOOxOmfiXOg7FQ1nhgiTHXZQ8Nxo/SbOib7325pnE8a2wMX06lZ+8d09auhjDVZE89OqnAlZPF8YNFstEuOg0AaBqSbC10U4fxprqQeHAgiQRoeRHRTeTV0fhdbFajVVpyTroqtPiYMzsfTn9lLwyqXebbZLe8uhrU7Xg0hKHKYAKGq1dXpkUuTXqJj5MJDUTmULTnt3VSo1WH1VVqNJ3sq2ShiqRI/kBZPi9Ah0/Ra6vBBj5rPcXpmNQjezjPlK0LnBK1StbwoWXxRl7u5+q1NDQ9j9FlKmpVxKJclK5UT1xuIb/AJD3CeKo5j3XzmzEv2qP/wDd33UzcbV//Wp/7u+6491tp9D/ABFmeOvmBAPmO8bryfC8WrgiKrz0L3EH3WqwvEnOAOhj+7Sd9VWN7KwerYcECbHYyDB6O29lb4VQcDZomb3EEf5CChNPjbmi7c3TT10R3gvFKbwLBruRj5EAT6LW3tkN0aZ6ewVmm7L/AANUjXgDUH83T8omdY/JhGX9CHeYiTqdOiXFYqGguHKU81LdYQjjWMik7Qje8d/v3AWWc1F490UNWRIIM/Toov68NtP7FY7h/EnCWZpAMXFnTdTVQAJDnAaxMx2XFn/Jsn6x2Tgm+61GI4r5TBA25aawh1DixIaCIBuCBYBZd+MqOe29j/a0z1vrbn6ojhce4PyvIbykWPU366Lny58su3TOCYwRxWBc4ipRrQ7QEiW5ZkjnqB7IfxF+IzDMAXCckfpmwvyRN9UiHG4sDqPWJKGcVq1M1su0GCBM2k7IvJ44lhh5U7itPPhhSLpdULQ8ne9xGzRFgnBz6Tv6ekBlp0KYB2Dzf2AIQ+hSe9zc1gCddydT1stCyl/cNXuzO9dAfQD2SwzuXZ54ePStgKb2TmGeDedN9tTyRzAeIY/UwtbeJsY2sqb3ZHzqINtJ7qQPa4XFyLc108duPq6YZ4yzdg7huKh1xonO4m2/yWPdi/hvvNpJ2EfutBgix4DxBHRb8fN59fLnz4vHv4TfHMzNzZSB/wCfVUaj/OY2T5OuwsPurxvbOxcc6UnxuSjp1rGfzdSMEroxu2VmlPFA7AIJxJhjX9vdH8RT5IJxMwDKvWiZeoLpGhPqkTZIxQ0WdGOP/U/RZYhajEmKL/8AxWZKuJRELk4rlRATvBTtnFRO8H1Ro5egtAT/AIYXK6ennA8NVhuPmj3D8O9rRn26mfotQaIVHH4YGB9/lCcLLWkuCYHybkdR9Y1V5/DGmDcE3tb82S8E4dCKPwMm+n5v6LX3HPs3AYuo2GmXDu0n33RuhjZbdpaev3QqpwxsWsehKq8Rw1ZlMua4iBMayOV9FHeNVOx+vjBGt7Tv6Ac+iz/HsYwtLCJBaCeczMd4g+qzuL4nUa4fEccgMFos1294259kIq8ZJ8xdmmb6eYa2/NQsOTK2Onj4/GtSazAxptA23QrGcXsYj6oCfEUOyxZQ1eINmY915nNjlb6elxSNVwisyoJIIefK0Tc2MwIgfylouIrjN/Z/aTIjXfRAH48Pa0iGga8zCLcFGYXJAcZE3Bib9Yk+6wsv16ba123GEbmabhwOkadfN7qSnQBmbwIvpZDuEVWtZkkdDue8olQxN3B0WFp0IP4F04XGyOKyy1Vw9LQOtrG9u52V9w8oiOnIqiWlzhERb8hE8ljBFtk8J70M6qVqgzAZhP5dNlw1KG41/mcC4geXTX07FDcfxt7H3dI2kCY67Kcc5bV+G4v8Tq5nXaXa9IB6/sr/AAWsALOgQNLn5WGiAjijan9o7RY+qtcN4rBvePWJ5R+6rCy3aOTG+OmtpVLEC9/U8lcrMhsDshfCq+Z0xaPKOvM+v0V3F4iIJ15L0OOdPPz9pxh7KfMqdOpaRopW1ZC6semNMxLUC4m4hp7HU/uj1ZkhZ3jcta69oMbGehVE8h8QcUrMquy1Hsv+mxb6ckKZ4sxTdKvuAl8QVn/Fdm2PKJ62/ZBi5ZVo13BfF2JrVPhPcCwtJNoNo3R0lY7wk2a5PJn1P8LX5lpj6TSSuUL6wBXKxocZUUgqqq0qQFcjdZ+Mq+Lquixj1hKHKKu2QnConwn4kDMfpI6LQYVhJ/P3QzhdMCBvF+f+kfwoA7rfxc+17DUABe6g4vBYRpNuyla5B+O1SWwDGuvTQKcuorHusJ4+8hZBAaWz11J9LBYt+MHnm0CY6u/iFpvFmJOZrjDh8OwPQ3J+Y9As22g15zxGeLf2j8IXN/bs38KTuIOi9x2vy1U9DGttIP2RGrw4GkSABl1O5QWqzK47g/a5WXjM41x5MsK0uHr0nC4NuQiRGpRjh2FAp/EBdlJ2B55QZ01ssfha4EZgY1ka9gjnDuIubngua0jzCcsgzBjlm+q5Lxavbvx5NxrqWMDXRoHwQ6LNOsAo7iSPhOe0XgRcG0wQRuNfZYt2MZVdRpZyxz5jQgOgkkR7XW1wmA+IxzM2WBEiADYa+olGPF7Y8mclizhqENa4ATEwbHTqqvE+MRYB17xsSpv6lzKYBgkWM3sEOr48Fghg6akdSlnJjOqWGPld2bU63EwGw+AJmZGYX2+yqY5zKwZp5QejndVBWwnxHDUtkzG0c1adhGiANI7mIWWG7HTlhNhdOmc4gkADlc7QButNw/BZyGtGZ2pAAMdeTe7vZD6Jp5g3MMzRF/8AGZH1hd/8hUn4eYtbmgNbYEaeaLuW/HNe3Jy7rd0ctFsAiSNrhI0l0yhmDeBEXjXmiNKodh/PRejMpp5tjnNc24McxsRzVqiNzA7GyYC2oORuo6TGtN2jv6K8e+4ikxWKAHXkCD7IDxPiPkda0X3+SOYlwMi3TuFjfFdaG2s7S2/odfqtkz28z43gmve5zTFzN5HtshD+GkHULQ1/MSTZ2/I+mxVU0Fk38YXwxhTTc8uIu0AX6laH4g5oLhWxKmdUVy6TcEWPxkVHDt9AuVCu+XFcjzPwbVr1I2oq7Xp4IWJpw9WqLBv/ACqDaikbVhOFWg4YPNO2/Mo5Rq3JP5ss9wd4yybHrv1RYVbAD039Vv8ADns7EjVm3qhvHawFPSbge6sf1MCNz9Asz4j40GkM1i57CIHqseW6xtbcU3lGQ8WOcaoEAHLEHYHfqdFn8PiHUxkcLTmHON4/N0XxjzVfmPWSeemqpVuHl7yxrC54Fptl3kzt06rlxy+3XcdrWFxoIewG5BQF5OYg76ynk5XCJDgTPQ8k+vUD4O/Ma+vNHqiekGGcWkB14Nv9oycQ6f0uc1zMrMzj5IOYQeQvbfohPw+emx5KxTxzmwN23afdVezxyk6omMT/AMtIhpOR4cQ0baEhsXIJlet4WfhsymXEQ6OcA+tvqvFH1S8AtMPABaRa4m/1XqPhDjxe2kI/sbmB5SQCOsyoy14i7taPH4OxcLODdTpYa91ksXjSxpa1zYg7bjZeotwYc0yB5h+y8X43gDQr1KbjEHy2JzA6Qp5ePXf22/i88m5Vnh3ECJPlkzzA15c0TwtRrg6XXOsbAfhWLD41LhrY+U23M6dlLgcaaZmZnQ66/sEsOL6def8AJ48pqzQ5i+EhslhOtu0c13CsSQ6SJINheeZVapi3ZIBm1uXqpuFnK0mZJNv+rYku7k2HYqfCYMMv26nbWYDFNdl82R06OGYHn5hp6hGvjRM3JiMpmeyB8Jqy3yHUARMHS5KMUKdvvqtsN2ODk1KsUnEAkwCbW2uP3gJcVX19O+6Y5nWYv6qtWauvCamnNldkq1zlgm4n5H/SwnivGh55RNxproQtB4ix3wxY+bbvcR66Lz/H4nM4u5/lleV1BhFRzrpiQuSSs2x4co6lRI5yr1XqtpQPfdconFckbbtcnByga5SNcpCUVE9lRQSnNfCAvYWkS4c7bmB1K0WBETcSGyTznQBZahiC07fyjWG4oAIOs8vQD0WmNZZRbxtchrnDZpdfoJv7LzjGcSLnEuN3OM87mT6CV6BjcWBTfyyOnuRA+a8wrulxg7n/AGsOWdteG6TvxQzGJLfmet5E9+SsYfytqS92d41PWNTPueiq4GjmdzA1KKY2kHhgZBdll3/XURbouS36d2M+2bxouZHm0LtnX2VP4Z1bJ5oxjKrTIcA0BrdAZLmiHEci4AG9pnRUsO29gYm8HYrpxvTC47qF2KJEZHWEnX7JmGfnMCx6q/haJe4tbZswZNzYWn3VXiOE+FUYRadY0lOWb1E5Y2d/CzSMOMkN9J/N0f8AAfE3CrkLpDASwHUAvBNvn6oHhGBzpdFrm+saR2KJeF6f/wB/y2mm6QT2tPss8/8AnL/Fz3H0bgKgdTB5gH5LEeOWhsva0F5MNMSfTlZang2Kmm2P8QPkqniPDsNJxI0ad8u3MXC6LPLjjlxvjm8J/p6lR5EPJJM6kg6q42i5pDcmWOYuT1K2HC8QwUwTlzEDQQJOnfVLj8Ea12nLEXO5H7Lm/JfUddnzkAU8FmaP0loiRmi55/myuOpgNAaO8GY9fsh+LpPbUdOsDNl3jeNwf2UtHFNMSeUAGAuTPyt3Xdx3GToQwWKfSqN1ibj9lteHYgSPMHBzZ1Bg9wsyzhxqBrmm4PmHNpmHDn2RzBYVtFgAu86fVdHFjZpwc+UtFKwA0KH4jE/KZ9lORA7jXrKC8eq5WFwN7jvNvmvQxny4ayfiLi5qP1sLfS6z1V10tWrc91ESot23k06U0lcSmuKQNe5V6jlK8qvUKokRXJCuSDXhye16ha9PBSJK16WSow5OzIM5tlNQxOUquJUzqeUX+f8AF0t6Gl19cPbldMRN7Sf9rN8S4WHSWAgm8baaDfmjNLEtgA3HLUduav0GMc6ASLWtmEn6hZ5ZWjGaY/DV61JuXICL/wBpk/dWcG+uQREDrfrYStjVwTnCLZuYACpv4UWgZmwdJ/0sL96dGPJda2zFHwxWrPkQSTrYAd1fx/hV1BsE5ibkxbsBsFpOEPjYSJ627q9jXCs2DY+63kljC55beZ4eg6mXAbjQixuLfJU8cCWwGkuJBGnqCDcHstzxLgeVsjXaBdZ2tw8kuzN0MN1B7j1Sksvbb8nljoH4fU84mG3Fzpm0A7md1oPDmEP9cXmwyEmOZI+VkExDC62UE79dbEbFFeH8TflaDRMgBocDlt/2sjObGN09l8OEZTD5H+PJW+NVm/CfMRlPVefeDOI1GuzebK4kEG8xaR7FanieMLmkQQDqYn5LTjusNMM5+22KrUSAyLx/aBroIWlo4UZWx5QBeLX69FT+G0EQL83fVTmNB5h6fkLC3wbXLzDuJ0RUJbTpucBo8EDzbgT6IXT8PvDvNqdIMvPXSAtXhsKSYHlaf7QNup5o1Qwl9FMnmV5PH0HcF4Q6mwAnbub3iUTZhovv+WVsM/Isq9Z0Lqww05ssrVbFCFl/EVf/AIyCdex9xqQVc8ReIm02mHS6DEX+S88xvGX1f1OJ7/Za26Ex2qVmwSosyV9WVGSs2x8ppKaSmlyZGvKheVK5QuQDEi5cgtNQHKRrlAHJwckE4cn0mlxDRclQU2lxgfwBzJ2CLYbEMoDy+Z5H6iPkByTkKrDsI2i3zfqI9fRB8TVlLWxrnEk/dQucp1PZyG4TiNJrwKgJBMWMfPVaxnDmAsIs02G+1gV59xajPmFiFpvD+INSmxzrbASSLd0aia1+GpwTOx2F41vKZxKqCPLe+9rdFK1+YA6GBfXTdVa/D7SCSIuPt0XPyXSsFTEU8gY4Eg6Ojed5+yZh8YPixNiAQdr6T/CleM9NzYyuaZF7RyWVxNd7K/KQ0if0xzA05+yOG7Vni3VRjbfXuh+M4XmdYC2pTcPxdrg2SJ6Ec7IrR4gzSQJjkur2x7gdw3wfTZTO7iSSdzO3ZPZwHnpy+SPUe4hMqYkNkyNEXGDzqHCYBrCAEVxtIZVTwGLYbz+FT47FAX2RIVrN4ynlfbdX6FNkCRJmIFj36KpUqio6etvTdEeHMIdrPePTUari5L26MfQlg8Nlvb3kom30VZlSwtHQ6qKtXI0+a34cWWdWcTig0Xj87rzzxX4tLZYxzZ6GbIr4p4u2nSJc/wA0GADHsF5E6oXGTMydSui3RYY77XquLLpJJMn8jl/ChlMaE5Q107MmlKuJTBsppSkphQRCo3J5THIBkJEq5A00QKeFXDlI10RKkLbiGjKO56n7BRmomOM3BTJToiTMmucmOqJlSqkpXxbpCXgnFXUnZS7y7SNPVMqv1VQm6BcdvQ8Bx+4lG2cXYbGJ6LyyjxAtbALpzaWy5Y95lXKPiJ4jX5LPLEvCvQqtZp0AA36rBeIcX8SuY0bDR6Xn5/JNr+IqjhAho9yfVDX1CSSdTqlhjpcxvyma9SsqHmfdVM6cHrRWhvD8eqtblDzHLX6qGpxKoZl7vcx2Q9rkvxE0+Mgxw/jj6QjUcp6zZW8T4rqFpGv7LOh651RGy8ZWh8PcZzSHRmab9W7EfMei2+DxAsvIKdRzXBzTB+vQrQUPFRaNCD0Mj5rK47ouF+HqTKrYsUP4jxRrWmSN9SFgavjKpFv9diguO4xVq/qdY8oWuN0z/HarcaxnxK73ZiRNpMj05BUy26eafNOc3TsjbbRGhKlASwgtGrpTimlMtGkJhTymFMjCmkpzgmEoIi5IuQQyHpS/koAU8OUqSU6nNKaqjBSOQNJHOUbnJhckJQZjyoyE/MuzdklGBqe1qc2FziEqZCEwuXFyaUQyylBTQ782XByYicPSgqEPShyD0nDlyjDkspDRwbKkaxRhSsSBcqa5qllNcqSrvAUeRT1AFFCDJlSpYXEJlTCU1xUhCjKCNKYU8uTC5MqYU0pzimFNJFy5IkBJOXLkgcEgSrkGjKakXIM1yVmq5cgfB2yY5KuSqsTCk5LlyFEKULlyQ+DilC5cg56KntXLkHDmp7Fy5Ir7TJHrlypBALqGoVy5MQia5cuQDXJhXLkA0pDoEi5NKNIVy5OJqMrly5B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2" name="Picture 8" descr="http://www.dierenkliniek-heemskerk.nl/images/myia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08920"/>
            <a:ext cx="3286125" cy="2466975"/>
          </a:xfrm>
          <a:prstGeom prst="rect">
            <a:avLst/>
          </a:prstGeom>
          <a:noFill/>
        </p:spPr>
      </p:pic>
      <p:pic>
        <p:nvPicPr>
          <p:cNvPr id="1034" name="Picture 10" descr="http://www.pcdhelden.nl/Schaap/wolvlieg-mad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149080"/>
            <a:ext cx="2381250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d.rsmjournals.com/content/41/1/61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078465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</a:t>
            </a:r>
            <a:r>
              <a:rPr lang="en-US" dirty="0" err="1" smtClean="0"/>
              <a:t>maagdarmkanaal</a:t>
            </a:r>
            <a:endParaRPr lang="nl-NL" dirty="0"/>
          </a:p>
        </p:txBody>
      </p:sp>
      <p:pic>
        <p:nvPicPr>
          <p:cNvPr id="4" name="Tijdelijke aanduiding voor inhoud 3" descr="schema maagdarmkana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1083" y="640876"/>
            <a:ext cx="2539683" cy="5117461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1= </a:t>
            </a:r>
            <a:r>
              <a:rPr lang="en-US" dirty="0" err="1" smtClean="0"/>
              <a:t>ingang</a:t>
            </a:r>
            <a:r>
              <a:rPr lang="en-US" dirty="0" smtClean="0"/>
              <a:t> </a:t>
            </a:r>
            <a:r>
              <a:rPr lang="en-US" dirty="0" err="1" smtClean="0"/>
              <a:t>slokdarm</a:t>
            </a:r>
            <a:r>
              <a:rPr lang="en-US" dirty="0" smtClean="0"/>
              <a:t> (</a:t>
            </a:r>
            <a:r>
              <a:rPr lang="en-US" dirty="0" err="1" smtClean="0"/>
              <a:t>oesophagus</a:t>
            </a:r>
            <a:r>
              <a:rPr lang="en-US" dirty="0" smtClean="0"/>
              <a:t>) in </a:t>
            </a:r>
          </a:p>
          <a:p>
            <a:r>
              <a:rPr lang="en-US" dirty="0" smtClean="0"/>
              <a:t>2= </a:t>
            </a:r>
            <a:r>
              <a:rPr lang="en-US" dirty="0" err="1" smtClean="0"/>
              <a:t>maag</a:t>
            </a:r>
            <a:r>
              <a:rPr lang="en-US" dirty="0" smtClean="0"/>
              <a:t> (</a:t>
            </a:r>
            <a:r>
              <a:rPr lang="en-US" dirty="0" err="1" smtClean="0"/>
              <a:t>gaster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Dunne </a:t>
            </a:r>
            <a:r>
              <a:rPr lang="en-US" dirty="0" err="1" smtClean="0"/>
              <a:t>darm</a:t>
            </a:r>
            <a:r>
              <a:rPr lang="en-US" dirty="0" smtClean="0"/>
              <a:t> </a:t>
            </a:r>
            <a:r>
              <a:rPr lang="en-US" dirty="0" err="1" smtClean="0"/>
              <a:t>bestaande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:</a:t>
            </a:r>
          </a:p>
          <a:p>
            <a:r>
              <a:rPr lang="en-US" dirty="0" smtClean="0"/>
              <a:t>3</a:t>
            </a:r>
            <a:r>
              <a:rPr lang="en-US" smtClean="0"/>
              <a:t>=   </a:t>
            </a:r>
            <a:r>
              <a:rPr lang="en-US" dirty="0" err="1" smtClean="0"/>
              <a:t>twaalfvingerige</a:t>
            </a:r>
            <a:r>
              <a:rPr lang="en-US" dirty="0" smtClean="0"/>
              <a:t> </a:t>
            </a:r>
            <a:r>
              <a:rPr lang="en-US" dirty="0" err="1" smtClean="0"/>
              <a:t>darm</a:t>
            </a:r>
            <a:r>
              <a:rPr lang="en-US" dirty="0" smtClean="0"/>
              <a:t> (duodenum), </a:t>
            </a:r>
            <a:r>
              <a:rPr lang="en-US" dirty="0" err="1" smtClean="0"/>
              <a:t>nuchtere</a:t>
            </a:r>
            <a:r>
              <a:rPr lang="en-US" dirty="0" smtClean="0"/>
              <a:t> </a:t>
            </a:r>
            <a:r>
              <a:rPr lang="en-US" dirty="0" err="1" smtClean="0"/>
              <a:t>darm</a:t>
            </a:r>
            <a:r>
              <a:rPr lang="en-US" dirty="0" smtClean="0"/>
              <a:t>(jejunum) en </a:t>
            </a:r>
            <a:r>
              <a:rPr lang="en-US" dirty="0" err="1" smtClean="0"/>
              <a:t>kronkeldarm</a:t>
            </a:r>
            <a:r>
              <a:rPr lang="en-US" dirty="0" smtClean="0"/>
              <a:t>(ileum)</a:t>
            </a:r>
          </a:p>
          <a:p>
            <a:r>
              <a:rPr lang="en-US" dirty="0" smtClean="0"/>
              <a:t>4=</a:t>
            </a:r>
            <a:r>
              <a:rPr lang="en-US" dirty="0" err="1" smtClean="0"/>
              <a:t>wormvormig</a:t>
            </a:r>
            <a:r>
              <a:rPr lang="en-US" dirty="0" smtClean="0"/>
              <a:t> </a:t>
            </a:r>
            <a:r>
              <a:rPr lang="en-US" dirty="0" err="1" smtClean="0"/>
              <a:t>aanhangsel</a:t>
            </a:r>
            <a:r>
              <a:rPr lang="en-US" dirty="0" smtClean="0"/>
              <a:t> </a:t>
            </a:r>
            <a:r>
              <a:rPr lang="en-US" dirty="0" err="1" smtClean="0"/>
              <a:t>blinde</a:t>
            </a:r>
            <a:r>
              <a:rPr lang="en-US" dirty="0" smtClean="0"/>
              <a:t> </a:t>
            </a:r>
            <a:r>
              <a:rPr lang="en-US" dirty="0" err="1" smtClean="0"/>
              <a:t>darm</a:t>
            </a:r>
            <a:r>
              <a:rPr lang="en-US" dirty="0" smtClean="0"/>
              <a:t>(appendix)</a:t>
            </a:r>
          </a:p>
          <a:p>
            <a:r>
              <a:rPr lang="en-US" dirty="0" err="1" smtClean="0"/>
              <a:t>Dikke</a:t>
            </a:r>
            <a:r>
              <a:rPr lang="en-US" dirty="0" smtClean="0"/>
              <a:t> </a:t>
            </a:r>
            <a:r>
              <a:rPr lang="en-US" dirty="0" err="1" smtClean="0"/>
              <a:t>darm</a:t>
            </a:r>
            <a:r>
              <a:rPr lang="en-US" dirty="0" smtClean="0"/>
              <a:t> </a:t>
            </a:r>
            <a:r>
              <a:rPr lang="en-US" dirty="0" err="1" smtClean="0"/>
              <a:t>bestaande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endParaRPr lang="en-US" dirty="0" smtClean="0"/>
          </a:p>
          <a:p>
            <a:r>
              <a:rPr lang="en-US" dirty="0" smtClean="0"/>
              <a:t>5= </a:t>
            </a:r>
            <a:r>
              <a:rPr lang="en-US" dirty="0" err="1" smtClean="0"/>
              <a:t>blinde</a:t>
            </a:r>
            <a:r>
              <a:rPr lang="en-US" dirty="0" smtClean="0"/>
              <a:t> </a:t>
            </a:r>
            <a:r>
              <a:rPr lang="en-US" dirty="0" err="1" smtClean="0"/>
              <a:t>darm</a:t>
            </a:r>
            <a:r>
              <a:rPr lang="en-US" dirty="0" smtClean="0"/>
              <a:t>(=</a:t>
            </a:r>
            <a:r>
              <a:rPr lang="en-US" dirty="0" err="1" smtClean="0"/>
              <a:t>caecum</a:t>
            </a:r>
            <a:r>
              <a:rPr lang="en-US" dirty="0" smtClean="0"/>
              <a:t>)</a:t>
            </a:r>
          </a:p>
          <a:p>
            <a:r>
              <a:rPr lang="en-US" dirty="0" smtClean="0"/>
              <a:t>6= </a:t>
            </a:r>
            <a:r>
              <a:rPr lang="en-US" dirty="0" err="1" smtClean="0"/>
              <a:t>karteldarm</a:t>
            </a:r>
            <a:r>
              <a:rPr lang="en-US" dirty="0" smtClean="0"/>
              <a:t>(=colon)</a:t>
            </a:r>
          </a:p>
          <a:p>
            <a:r>
              <a:rPr lang="en-US" dirty="0" smtClean="0"/>
              <a:t>7= </a:t>
            </a:r>
            <a:r>
              <a:rPr lang="en-US" dirty="0" err="1" smtClean="0"/>
              <a:t>endeldarm</a:t>
            </a:r>
            <a:r>
              <a:rPr lang="en-US" dirty="0" smtClean="0"/>
              <a:t>(rectum)</a:t>
            </a:r>
          </a:p>
          <a:p>
            <a:r>
              <a:rPr lang="en-US" dirty="0" smtClean="0"/>
              <a:t>8= anus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you tube </a:t>
            </a:r>
            <a:r>
              <a:rPr lang="en-US" dirty="0" err="1" smtClean="0"/>
              <a:t>spijsvertering</a:t>
            </a:r>
            <a:r>
              <a:rPr lang="en-US" dirty="0" smtClean="0"/>
              <a:t>- </a:t>
            </a:r>
            <a:r>
              <a:rPr lang="en-US" dirty="0" err="1" smtClean="0"/>
              <a:t>werking</a:t>
            </a:r>
            <a:r>
              <a:rPr lang="en-US" dirty="0" smtClean="0"/>
              <a:t> van het </a:t>
            </a:r>
            <a:r>
              <a:rPr lang="en-US" dirty="0" err="1" smtClean="0"/>
              <a:t>spijsverteringsstelsel</a:t>
            </a:r>
            <a:r>
              <a:rPr lang="en-US" dirty="0" smtClean="0"/>
              <a:t> (</a:t>
            </a:r>
            <a:r>
              <a:rPr lang="en-US" dirty="0" err="1" smtClean="0"/>
              <a:t>gezondheidsplein</a:t>
            </a:r>
            <a:r>
              <a:rPr lang="en-US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Poortaderstelsel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dat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poortaderstelsel</a:t>
            </a:r>
            <a:endParaRPr lang="nl-NL" dirty="0"/>
          </a:p>
        </p:txBody>
      </p:sp>
      <p:pic>
        <p:nvPicPr>
          <p:cNvPr id="4" name="Tijdelijke aanduiding voor inhoud 3" descr="poortaderstels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204864"/>
            <a:ext cx="4572000" cy="34194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poortaderstelsel</a:t>
            </a:r>
            <a:endParaRPr lang="nl-NL" dirty="0"/>
          </a:p>
        </p:txBody>
      </p:sp>
      <p:pic>
        <p:nvPicPr>
          <p:cNvPr id="4" name="Tijdelijke aanduiding voor inhoud 3" descr="poortaderstelsel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2012" y="1600200"/>
            <a:ext cx="3099975" cy="4525963"/>
          </a:xfrm>
        </p:spPr>
      </p:pic>
      <p:sp>
        <p:nvSpPr>
          <p:cNvPr id="5" name="Rechthoek 4"/>
          <p:cNvSpPr/>
          <p:nvPr/>
        </p:nvSpPr>
        <p:spPr>
          <a:xfrm flipH="1">
            <a:off x="395536" y="2132856"/>
            <a:ext cx="1890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/>
              <a:t>De lever en het poortadersysteem</a:t>
            </a:r>
            <a:br>
              <a:rPr lang="nl-NL" i="1" dirty="0" smtClean="0"/>
            </a:br>
            <a:r>
              <a:rPr lang="nl-NL" i="1" dirty="0" smtClean="0"/>
              <a:t>1=onderste holle ader</a:t>
            </a:r>
            <a:br>
              <a:rPr lang="nl-NL" i="1" dirty="0" smtClean="0"/>
            </a:br>
            <a:r>
              <a:rPr lang="nl-NL" i="1" dirty="0" smtClean="0"/>
              <a:t>2=leverader</a:t>
            </a:r>
            <a:br>
              <a:rPr lang="nl-NL" i="1" dirty="0" smtClean="0"/>
            </a:br>
            <a:r>
              <a:rPr lang="nl-NL" i="1" dirty="0" smtClean="0"/>
              <a:t>3=lever</a:t>
            </a:r>
            <a:br>
              <a:rPr lang="nl-NL" i="1" dirty="0" smtClean="0"/>
            </a:br>
            <a:r>
              <a:rPr lang="nl-NL" i="1" dirty="0" smtClean="0"/>
              <a:t>4=dikke darm</a:t>
            </a:r>
            <a:br>
              <a:rPr lang="nl-NL" i="1" dirty="0" smtClean="0"/>
            </a:br>
            <a:r>
              <a:rPr lang="nl-NL" i="1" dirty="0" smtClean="0"/>
              <a:t>5=endeldarm</a:t>
            </a:r>
            <a:br>
              <a:rPr lang="nl-NL" i="1" dirty="0" smtClean="0"/>
            </a:br>
            <a:r>
              <a:rPr lang="nl-NL" i="1" dirty="0" smtClean="0"/>
              <a:t>6=maag</a:t>
            </a:r>
            <a:br>
              <a:rPr lang="nl-NL" i="1" dirty="0" smtClean="0"/>
            </a:br>
            <a:r>
              <a:rPr lang="nl-NL" i="1" dirty="0" smtClean="0"/>
              <a:t>7=poortader</a:t>
            </a:r>
            <a:br>
              <a:rPr lang="nl-NL" i="1" dirty="0" smtClean="0"/>
            </a:br>
            <a:r>
              <a:rPr lang="nl-NL" i="1" dirty="0" smtClean="0"/>
              <a:t>8=milt</a:t>
            </a:r>
            <a:br>
              <a:rPr lang="nl-NL" i="1" dirty="0" smtClean="0"/>
            </a:br>
            <a:r>
              <a:rPr lang="nl-NL" i="1" dirty="0" smtClean="0"/>
              <a:t>9=alvleesklier</a:t>
            </a:r>
            <a:br>
              <a:rPr lang="nl-NL" i="1" dirty="0" smtClean="0"/>
            </a:br>
            <a:r>
              <a:rPr lang="nl-NL" i="1" dirty="0" smtClean="0"/>
              <a:t>10=dunne darm</a:t>
            </a: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A8DDD-C01D-4CD5-B946-45A0DA0175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FCEF24-E18C-4E53-8B9B-75479EF2901E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C178BE-2FD8-467B-84BA-FDAA3B97F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830</Words>
  <Application>Microsoft Office PowerPoint</Application>
  <PresentationFormat>Diavoorstelling (4:3)</PresentationFormat>
  <Paragraphs>129</Paragraphs>
  <Slides>42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Office-thema</vt:lpstr>
      <vt:lpstr>Digestie pathologie</vt:lpstr>
      <vt:lpstr>Chocolade vergiftiging </vt:lpstr>
      <vt:lpstr>lesdoelen</vt:lpstr>
      <vt:lpstr>Schema maagdarmkanaal</vt:lpstr>
      <vt:lpstr>Schema maagdarmkanaal</vt:lpstr>
      <vt:lpstr>PowerPoint-presentatie</vt:lpstr>
      <vt:lpstr>Poortaderstelsel wat is dat?</vt:lpstr>
      <vt:lpstr>poortaderstelsel</vt:lpstr>
      <vt:lpstr>poortaderstelsel</vt:lpstr>
      <vt:lpstr>PowerPoint-presentatie</vt:lpstr>
      <vt:lpstr>Enterohepatische kringloop</vt:lpstr>
      <vt:lpstr>Enterohepatische kringloop</vt:lpstr>
      <vt:lpstr>Welke verschijnselen passen bij welk deel van het digestieapparaat? </vt:lpstr>
      <vt:lpstr>Hoe weet ik dat er problemen zijn met het digestieapparaat?</vt:lpstr>
      <vt:lpstr>Hoe herken ik klachten van het digestiesysteem</vt:lpstr>
      <vt:lpstr>PowerPoint-presentatie</vt:lpstr>
      <vt:lpstr>Grasspriet in  de keel</vt:lpstr>
      <vt:lpstr>Tumoren bek kat</vt:lpstr>
      <vt:lpstr>AFWIJKINGEN IN DE SLOKDARM </vt:lpstr>
      <vt:lpstr>PowerPoint-presentatie</vt:lpstr>
      <vt:lpstr>megaoesophagus</vt:lpstr>
      <vt:lpstr>megaoesophagus</vt:lpstr>
      <vt:lpstr>AFWIJKINGEN IN DE MAAG/DARMEN </vt:lpstr>
      <vt:lpstr>AFWIJKINGEN VAN DE LEVER </vt:lpstr>
      <vt:lpstr>Afwijkingen van de pancreas</vt:lpstr>
      <vt:lpstr>PowerPoint-presentatie</vt:lpstr>
      <vt:lpstr>Oefenen anamnese</vt:lpstr>
      <vt:lpstr>anamnese</vt:lpstr>
      <vt:lpstr>PowerPoint-presentatie</vt:lpstr>
      <vt:lpstr>Hoe worden maagdarmklachten behandeld?</vt:lpstr>
      <vt:lpstr>Oorzaak maagdarmklachten</vt:lpstr>
      <vt:lpstr>Therapie diarree/ braken</vt:lpstr>
      <vt:lpstr>Spastische darm hond</vt:lpstr>
      <vt:lpstr>maagtorsie</vt:lpstr>
      <vt:lpstr>Maagtorsie verschijnselen</vt:lpstr>
      <vt:lpstr>PowerPoint-presentatie</vt:lpstr>
      <vt:lpstr>Nader onderzoek</vt:lpstr>
      <vt:lpstr>Onderzoeksmethoden; endoscopie</vt:lpstr>
      <vt:lpstr>endoscopie</vt:lpstr>
      <vt:lpstr>coloscopie</vt:lpstr>
      <vt:lpstr>Myiasis (vliegenmaden ziekte)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Digestie pathologie</dc:title>
  <dc:creator>X</dc:creator>
  <cp:lastModifiedBy>Angelique Withaar</cp:lastModifiedBy>
  <cp:revision>46</cp:revision>
  <dcterms:created xsi:type="dcterms:W3CDTF">2013-04-23T07:10:44Z</dcterms:created>
  <dcterms:modified xsi:type="dcterms:W3CDTF">2014-11-19T12:52:41Z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